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61" r:id="rId3"/>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94" autoAdjust="0"/>
  </p:normalViewPr>
  <p:slideViewPr>
    <p:cSldViewPr snapToGrid="0" snapToObjects="1" showGuides="1">
      <p:cViewPr>
        <p:scale>
          <a:sx n="50" d="100"/>
          <a:sy n="50" d="100"/>
        </p:scale>
        <p:origin x="-3784" y="-370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6/6/2024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‹N°›</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6/6/2024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‹N°›</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523004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5617998"/>
            <a:ext cx="10056813" cy="8325329"/>
          </a:xfrm>
          <a:prstGeom prst="rect">
            <a:avLst/>
          </a:prstGeom>
          <a:solidFill>
            <a:schemeClr val="bg2"/>
          </a:solidFill>
        </p:spPr>
        <p:txBody>
          <a:bodyPr wrap="square" lIns="228589" tIns="228589" rIns="228589" bIns="228589">
            <a:noAutofit/>
          </a:bodyPr>
          <a:lstStyle>
            <a:lvl1pPr marL="0" marR="0" indent="0" algn="l" defTabSz="4388900" rtl="0" eaLnBrk="1" fontAlgn="auto" latinLnBrk="0" hangingPunct="1">
              <a:lnSpc>
                <a:spcPct val="100000"/>
              </a:lnSpc>
              <a:spcBef>
                <a:spcPct val="20000"/>
              </a:spcBef>
              <a:spcAft>
                <a:spcPts val="0"/>
              </a:spcAft>
              <a:buClrTx/>
              <a:buSzTx/>
              <a:buFont typeface="Arial" pitchFamily="34" charset="0"/>
              <a:buNone/>
              <a:tabLst/>
              <a:defRPr sz="3600">
                <a:solidFill>
                  <a:schemeClr val="tx2"/>
                </a:solidFill>
                <a:latin typeface="Helvetica" pitchFamily="2"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marL="0" marR="0" lvl="0" indent="0" algn="l" defTabSz="4388900" rtl="0" eaLnBrk="1" fontAlgn="auto" latinLnBrk="0" hangingPunct="1">
              <a:lnSpc>
                <a:spcPct val="100000"/>
              </a:lnSpc>
              <a:spcBef>
                <a:spcPct val="20000"/>
              </a:spcBef>
              <a:spcAft>
                <a:spcPts val="0"/>
              </a:spcAft>
              <a:buClrTx/>
              <a:buSzTx/>
              <a:buFont typeface="Arial" pitchFamily="34" charset="0"/>
              <a:buNone/>
              <a:tabLst/>
              <a:defRPr/>
            </a:pPr>
            <a:r>
              <a:rPr lang="en-US" dirty="0"/>
              <a:t>Introduction or Abstract</a:t>
            </a:r>
          </a:p>
        </p:txBody>
      </p:sp>
      <p:sp>
        <p:nvSpPr>
          <p:cNvPr id="20" name="Text Placeholder 5"/>
          <p:cNvSpPr>
            <a:spLocks noGrp="1"/>
          </p:cNvSpPr>
          <p:nvPr>
            <p:ph type="body" sz="quarter" idx="20" hasCustomPrompt="1"/>
          </p:nvPr>
        </p:nvSpPr>
        <p:spPr>
          <a:xfrm>
            <a:off x="477825" y="14281762"/>
            <a:ext cx="10050462" cy="615545"/>
          </a:xfrm>
          <a:prstGeom prst="rect">
            <a:avLst/>
          </a:prstGeom>
          <a:solidFill>
            <a:schemeClr val="accent6"/>
          </a:solidFill>
          <a:ln>
            <a:noFill/>
          </a:ln>
        </p:spPr>
        <p:txBody>
          <a:bodyPr wrap="square" lIns="91436" tIns="91436" rIns="91436" bIns="91436" anchor="ctr" anchorCtr="0">
            <a:spAutoFit/>
          </a:bodyPr>
          <a:lstStyle>
            <a:lvl1pPr marL="0" indent="0" algn="l">
              <a:buNone/>
              <a:defRPr sz="2800" b="1" u="none" baseline="0">
                <a:solidFill>
                  <a:schemeClr val="bg1"/>
                </a:solidFill>
                <a:latin typeface="Helvetica" pitchFamily="2" charset="0"/>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92530"/>
          </a:xfrm>
          <a:prstGeom prst="rect">
            <a:avLst/>
          </a:prstGeom>
        </p:spPr>
        <p:txBody>
          <a:bodyPr wrap="square" lIns="228589" tIns="228589" rIns="228589" bIns="228589">
            <a:spAutoFit/>
          </a:bodyPr>
          <a:lstStyle>
            <a:lvl1pPr marL="0" indent="0">
              <a:buNone/>
              <a:defRPr sz="2800">
                <a:solidFill>
                  <a:schemeClr val="tx2"/>
                </a:solidFill>
                <a:latin typeface="Helvetica" pitchFamily="2"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617998"/>
            <a:ext cx="10048875" cy="615545"/>
          </a:xfrm>
          <a:prstGeom prst="rect">
            <a:avLst/>
          </a:prstGeom>
          <a:solidFill>
            <a:schemeClr val="accent6"/>
          </a:solidFill>
          <a:ln>
            <a:noFill/>
          </a:ln>
        </p:spPr>
        <p:txBody>
          <a:bodyPr lIns="91436" tIns="91436" rIns="91436" bIns="91436" anchor="ctr" anchorCtr="0">
            <a:spAutoFit/>
          </a:bodyPr>
          <a:lstStyle>
            <a:lvl1pPr marL="0" indent="0" algn="l">
              <a:buNone/>
              <a:defRPr sz="2800" b="1" u="none" baseline="0">
                <a:solidFill>
                  <a:schemeClr val="bg1"/>
                </a:solidFill>
                <a:latin typeface="Helvetica" pitchFamily="2" charset="0"/>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6378481"/>
            <a:ext cx="10048874" cy="892530"/>
          </a:xfrm>
          <a:prstGeom prst="rect">
            <a:avLst/>
          </a:prstGeom>
        </p:spPr>
        <p:txBody>
          <a:bodyPr wrap="square" lIns="228589" tIns="228589" rIns="228589" bIns="228589">
            <a:spAutoFit/>
          </a:bodyPr>
          <a:lstStyle>
            <a:lvl1pPr marL="0" indent="0">
              <a:buNone/>
              <a:defRPr sz="2800">
                <a:solidFill>
                  <a:schemeClr val="tx2"/>
                </a:solidFill>
                <a:latin typeface="Helvetica" pitchFamily="2"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617998"/>
            <a:ext cx="10058400" cy="615545"/>
          </a:xfrm>
          <a:prstGeom prst="rect">
            <a:avLst/>
          </a:prstGeom>
          <a:solidFill>
            <a:schemeClr val="accent6"/>
          </a:solidFill>
          <a:ln>
            <a:noFill/>
          </a:ln>
        </p:spPr>
        <p:txBody>
          <a:bodyPr lIns="91436" tIns="91436" rIns="91436" bIns="91436" anchor="ctr" anchorCtr="0">
            <a:spAutoFit/>
          </a:bodyPr>
          <a:lstStyle>
            <a:lvl1pPr marL="0" indent="0" algn="l">
              <a:buNone/>
              <a:defRPr sz="2800" b="1" u="none" baseline="0">
                <a:solidFill>
                  <a:schemeClr val="bg1"/>
                </a:solidFill>
                <a:latin typeface="Helvetica" pitchFamily="2" charset="0"/>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617998"/>
            <a:ext cx="10047018" cy="615545"/>
          </a:xfrm>
          <a:prstGeom prst="rect">
            <a:avLst/>
          </a:prstGeom>
          <a:solidFill>
            <a:schemeClr val="accent6"/>
          </a:solidFill>
        </p:spPr>
        <p:txBody>
          <a:bodyPr wrap="square" lIns="91436" tIns="91436" rIns="91436" bIns="91436" anchor="ctr" anchorCtr="0">
            <a:spAutoFit/>
          </a:bodyPr>
          <a:lstStyle>
            <a:lvl1pPr marL="0" indent="0" algn="l">
              <a:buNone/>
              <a:defRPr sz="2800" b="1" u="none" baseline="0">
                <a:solidFill>
                  <a:schemeClr val="bg1"/>
                </a:solidFill>
                <a:latin typeface="Helvetica" pitchFamily="2" charset="0"/>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92530"/>
          </a:xfrm>
          <a:prstGeom prst="rect">
            <a:avLst/>
          </a:prstGeom>
          <a:ln>
            <a:noFill/>
          </a:ln>
        </p:spPr>
        <p:txBody>
          <a:bodyPr wrap="square" lIns="228589" tIns="228589" rIns="228589" bIns="228589">
            <a:spAutoFit/>
          </a:bodyPr>
          <a:lstStyle>
            <a:lvl1pPr marL="0" indent="0">
              <a:buNone/>
              <a:defRPr sz="2800">
                <a:solidFill>
                  <a:schemeClr val="tx2"/>
                </a:solidFill>
                <a:latin typeface="Helvetica" pitchFamily="2"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4341987"/>
            <a:ext cx="10047018" cy="615545"/>
          </a:xfrm>
          <a:prstGeom prst="rect">
            <a:avLst/>
          </a:prstGeom>
          <a:solidFill>
            <a:schemeClr val="accent6"/>
          </a:solidFill>
          <a:ln>
            <a:noFill/>
          </a:ln>
        </p:spPr>
        <p:txBody>
          <a:bodyPr wrap="square" lIns="91436" tIns="91436" rIns="91436" bIns="91436" anchor="ctr" anchorCtr="0">
            <a:spAutoFit/>
          </a:bodyPr>
          <a:lstStyle>
            <a:lvl1pPr marL="0" indent="0" algn="l">
              <a:buNone/>
              <a:defRPr sz="2800" b="1" u="none" baseline="0">
                <a:solidFill>
                  <a:schemeClr val="bg1"/>
                </a:solidFill>
                <a:latin typeface="Helvetica" pitchFamily="2" charset="0"/>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92530"/>
          </a:xfrm>
          <a:prstGeom prst="rect">
            <a:avLst/>
          </a:prstGeom>
        </p:spPr>
        <p:txBody>
          <a:bodyPr wrap="square" lIns="228589" tIns="228589" rIns="228589" bIns="228589">
            <a:spAutoFit/>
          </a:bodyPr>
          <a:lstStyle>
            <a:lvl1pPr marL="0" indent="0">
              <a:buNone/>
              <a:defRPr sz="2800">
                <a:solidFill>
                  <a:schemeClr val="tx2"/>
                </a:solidFill>
                <a:latin typeface="Helvetica" pitchFamily="2"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748651"/>
            <a:ext cx="10047018" cy="615545"/>
          </a:xfrm>
          <a:prstGeom prst="rect">
            <a:avLst/>
          </a:prstGeom>
          <a:solidFill>
            <a:schemeClr val="accent6"/>
          </a:solidFill>
          <a:ln>
            <a:noFill/>
          </a:ln>
        </p:spPr>
        <p:txBody>
          <a:bodyPr wrap="square" lIns="91436" tIns="91436" rIns="91436" bIns="91436" anchor="ctr" anchorCtr="0">
            <a:spAutoFit/>
          </a:bodyPr>
          <a:lstStyle>
            <a:lvl1pPr marL="0" indent="0" algn="l">
              <a:buNone/>
              <a:defRPr sz="2800" b="1" u="none" baseline="0">
                <a:solidFill>
                  <a:schemeClr val="bg1"/>
                </a:solidFill>
                <a:latin typeface="Helvetica" pitchFamily="2" charset="0"/>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92530"/>
          </a:xfrm>
          <a:prstGeom prst="rect">
            <a:avLst/>
          </a:prstGeom>
        </p:spPr>
        <p:txBody>
          <a:bodyPr wrap="square" lIns="228589" tIns="228589" rIns="228589" bIns="228589">
            <a:spAutoFit/>
          </a:bodyPr>
          <a:lstStyle>
            <a:lvl1pPr marL="0" indent="0">
              <a:buNone/>
              <a:defRPr sz="2800">
                <a:solidFill>
                  <a:schemeClr val="tx2"/>
                </a:solidFill>
                <a:latin typeface="Helvetica" pitchFamily="2"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951552"/>
            <a:ext cx="10056813" cy="892530"/>
          </a:xfrm>
          <a:prstGeom prst="rect">
            <a:avLst/>
          </a:prstGeom>
        </p:spPr>
        <p:txBody>
          <a:bodyPr wrap="square" lIns="228589" tIns="228589" rIns="228589" bIns="228589">
            <a:spAutoFit/>
          </a:bodyPr>
          <a:lstStyle>
            <a:lvl1pPr marL="0" indent="0">
              <a:buNone/>
              <a:defRPr sz="2800">
                <a:solidFill>
                  <a:schemeClr val="tx2"/>
                </a:solidFill>
                <a:latin typeface="Helvetica" pitchFamily="2"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477831" y="3842821"/>
            <a:ext cx="32389761" cy="834592"/>
          </a:xfrm>
          <a:prstGeom prst="rect">
            <a:avLst/>
          </a:prstGeom>
        </p:spPr>
        <p:txBody>
          <a:bodyPr anchor="t" anchorCtr="0">
            <a:normAutofit/>
          </a:bodyPr>
          <a:lstStyle>
            <a:lvl1pPr marL="0" indent="0" algn="l">
              <a:buFontTx/>
              <a:buNone/>
              <a:defRPr sz="3600" b="0" i="0">
                <a:solidFill>
                  <a:schemeClr val="accent3">
                    <a:lumMod val="75000"/>
                  </a:schemeClr>
                </a:solidFill>
                <a:latin typeface="Helvetica Light" panose="020B0403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477831" y="2686267"/>
            <a:ext cx="32389765" cy="834592"/>
          </a:xfrm>
          <a:prstGeom prst="rect">
            <a:avLst/>
          </a:prstGeom>
        </p:spPr>
        <p:txBody>
          <a:bodyPr anchor="t" anchorCtr="0">
            <a:normAutofit/>
          </a:bodyPr>
          <a:lstStyle>
            <a:lvl1pPr marL="0" indent="0" algn="l">
              <a:buFontTx/>
              <a:buNone/>
              <a:defRPr sz="3600" b="0" i="0">
                <a:solidFill>
                  <a:schemeClr val="accent3">
                    <a:lumMod val="75000"/>
                  </a:schemeClr>
                </a:solidFill>
                <a:latin typeface="Helvetica Light" panose="020B0403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477826" y="1032861"/>
            <a:ext cx="32389769" cy="1331444"/>
          </a:xfrm>
          <a:prstGeom prst="rect">
            <a:avLst/>
          </a:prstGeom>
        </p:spPr>
        <p:txBody>
          <a:bodyPr anchor="t" anchorCtr="0">
            <a:normAutofit/>
          </a:bodyPr>
          <a:lstStyle>
            <a:lvl1pPr marL="0" indent="0" algn="l">
              <a:buFontTx/>
              <a:buNone/>
              <a:defRPr sz="8800" b="1" i="0">
                <a:solidFill>
                  <a:schemeClr val="accent3">
                    <a:lumMod val="75000"/>
                  </a:schemeClr>
                </a:solidFill>
                <a:latin typeface="Helvetica Light" panose="020B0403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53" name="Text Placeholder 3">
            <a:extLst>
              <a:ext uri="{FF2B5EF4-FFF2-40B4-BE49-F238E27FC236}">
                <a16:creationId xmlns="" xmlns:a16="http://schemas.microsoft.com/office/drawing/2014/main" id="{275744E3-BF2B-7544-9F91-96201445AEAA}"/>
              </a:ext>
            </a:extLst>
          </p:cNvPr>
          <p:cNvSpPr>
            <a:spLocks noGrp="1"/>
          </p:cNvSpPr>
          <p:nvPr>
            <p:ph type="body" sz="quarter" idx="10" hasCustomPrompt="1"/>
          </p:nvPr>
        </p:nvSpPr>
        <p:spPr>
          <a:xfrm>
            <a:off x="459674" y="5617998"/>
            <a:ext cx="10056813" cy="8325329"/>
          </a:xfrm>
          <a:prstGeom prst="rect">
            <a:avLst/>
          </a:prstGeom>
          <a:solidFill>
            <a:schemeClr val="bg2"/>
          </a:solidFill>
        </p:spPr>
        <p:txBody>
          <a:bodyPr wrap="square" lIns="228589" tIns="228589" rIns="228589" bIns="228589">
            <a:noAutofit/>
          </a:bodyPr>
          <a:lstStyle>
            <a:lvl1pPr marL="0" marR="0" indent="0" algn="l" defTabSz="4388900" rtl="0" eaLnBrk="1" fontAlgn="auto" latinLnBrk="0" hangingPunct="1">
              <a:lnSpc>
                <a:spcPct val="100000"/>
              </a:lnSpc>
              <a:spcBef>
                <a:spcPct val="20000"/>
              </a:spcBef>
              <a:spcAft>
                <a:spcPts val="0"/>
              </a:spcAft>
              <a:buClrTx/>
              <a:buSzTx/>
              <a:buFont typeface="Arial" pitchFamily="34" charset="0"/>
              <a:buNone/>
              <a:tabLst/>
              <a:defRPr sz="3600">
                <a:solidFill>
                  <a:schemeClr val="tx2"/>
                </a:solidFill>
                <a:latin typeface="Helvetica" pitchFamily="2"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marL="0" marR="0" lvl="0" indent="0" algn="l" defTabSz="4388900" rtl="0" eaLnBrk="1" fontAlgn="auto" latinLnBrk="0" hangingPunct="1">
              <a:lnSpc>
                <a:spcPct val="100000"/>
              </a:lnSpc>
              <a:spcBef>
                <a:spcPct val="20000"/>
              </a:spcBef>
              <a:spcAft>
                <a:spcPts val="0"/>
              </a:spcAft>
              <a:buClrTx/>
              <a:buSzTx/>
              <a:buFont typeface="Arial" pitchFamily="34" charset="0"/>
              <a:buNone/>
              <a:tabLst/>
              <a:defRPr/>
            </a:pPr>
            <a:r>
              <a:rPr lang="en-US" dirty="0"/>
              <a:t>Introduction or Abstract</a:t>
            </a:r>
          </a:p>
        </p:txBody>
      </p:sp>
      <p:sp>
        <p:nvSpPr>
          <p:cNvPr id="54" name="Text Placeholder 5">
            <a:extLst>
              <a:ext uri="{FF2B5EF4-FFF2-40B4-BE49-F238E27FC236}">
                <a16:creationId xmlns="" xmlns:a16="http://schemas.microsoft.com/office/drawing/2014/main" id="{5C4D0E1C-B60A-2245-AF18-E755AC36B367}"/>
              </a:ext>
            </a:extLst>
          </p:cNvPr>
          <p:cNvSpPr>
            <a:spLocks noGrp="1"/>
          </p:cNvSpPr>
          <p:nvPr>
            <p:ph type="body" sz="quarter" idx="20" hasCustomPrompt="1"/>
          </p:nvPr>
        </p:nvSpPr>
        <p:spPr>
          <a:xfrm>
            <a:off x="477825" y="14281762"/>
            <a:ext cx="10050462" cy="615545"/>
          </a:xfrm>
          <a:prstGeom prst="rect">
            <a:avLst/>
          </a:prstGeom>
          <a:solidFill>
            <a:schemeClr val="accent6"/>
          </a:solidFill>
          <a:ln>
            <a:noFill/>
          </a:ln>
        </p:spPr>
        <p:txBody>
          <a:bodyPr wrap="square" lIns="91436" tIns="91436" rIns="91436" bIns="91436" anchor="ctr" anchorCtr="0">
            <a:spAutoFit/>
          </a:bodyPr>
          <a:lstStyle>
            <a:lvl1pPr marL="0" indent="0" algn="l">
              <a:buNone/>
              <a:defRPr sz="2800" b="1" u="none" baseline="0">
                <a:solidFill>
                  <a:schemeClr val="bg1"/>
                </a:solidFill>
                <a:latin typeface="Helvetica" pitchFamily="2" charset="0"/>
              </a:defRPr>
            </a:lvl1pPr>
          </a:lstStyle>
          <a:p>
            <a:pPr lvl="0"/>
            <a:r>
              <a:rPr lang="en-US" dirty="0"/>
              <a:t>(click to edit)  OBJECTIVES</a:t>
            </a:r>
          </a:p>
        </p:txBody>
      </p:sp>
      <p:sp>
        <p:nvSpPr>
          <p:cNvPr id="55" name="Text Placeholder 3">
            <a:extLst>
              <a:ext uri="{FF2B5EF4-FFF2-40B4-BE49-F238E27FC236}">
                <a16:creationId xmlns="" xmlns:a16="http://schemas.microsoft.com/office/drawing/2014/main" id="{065EC15A-D69E-B04E-9C47-44527B68361C}"/>
              </a:ext>
            </a:extLst>
          </p:cNvPr>
          <p:cNvSpPr>
            <a:spLocks noGrp="1"/>
          </p:cNvSpPr>
          <p:nvPr>
            <p:ph type="body" sz="quarter" idx="21" hasCustomPrompt="1"/>
          </p:nvPr>
        </p:nvSpPr>
        <p:spPr>
          <a:xfrm>
            <a:off x="11460161" y="6378481"/>
            <a:ext cx="10048874" cy="892530"/>
          </a:xfrm>
          <a:prstGeom prst="rect">
            <a:avLst/>
          </a:prstGeom>
        </p:spPr>
        <p:txBody>
          <a:bodyPr wrap="square" lIns="228589" tIns="228589" rIns="228589" bIns="228589">
            <a:spAutoFit/>
          </a:bodyPr>
          <a:lstStyle>
            <a:lvl1pPr marL="0" indent="0">
              <a:buNone/>
              <a:defRPr sz="2800">
                <a:solidFill>
                  <a:schemeClr val="tx2"/>
                </a:solidFill>
                <a:latin typeface="Helvetica" pitchFamily="2"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56" name="Text Placeholder 5">
            <a:extLst>
              <a:ext uri="{FF2B5EF4-FFF2-40B4-BE49-F238E27FC236}">
                <a16:creationId xmlns="" xmlns:a16="http://schemas.microsoft.com/office/drawing/2014/main" id="{48803738-357C-5B4D-A5F9-B45BA15E9992}"/>
              </a:ext>
            </a:extLst>
          </p:cNvPr>
          <p:cNvSpPr>
            <a:spLocks noGrp="1"/>
          </p:cNvSpPr>
          <p:nvPr>
            <p:ph type="body" sz="quarter" idx="22" hasCustomPrompt="1"/>
          </p:nvPr>
        </p:nvSpPr>
        <p:spPr>
          <a:xfrm>
            <a:off x="11460162" y="5617998"/>
            <a:ext cx="10048875" cy="615545"/>
          </a:xfrm>
          <a:prstGeom prst="rect">
            <a:avLst/>
          </a:prstGeom>
          <a:solidFill>
            <a:schemeClr val="accent6"/>
          </a:solidFill>
          <a:ln>
            <a:noFill/>
          </a:ln>
        </p:spPr>
        <p:txBody>
          <a:bodyPr lIns="91436" tIns="91436" rIns="91436" bIns="91436" anchor="ctr" anchorCtr="0">
            <a:spAutoFit/>
          </a:bodyPr>
          <a:lstStyle>
            <a:lvl1pPr marL="0" indent="0" algn="l">
              <a:buNone/>
              <a:defRPr sz="2800" b="1" u="none" baseline="0">
                <a:solidFill>
                  <a:schemeClr val="bg1"/>
                </a:solidFill>
                <a:latin typeface="Helvetica" pitchFamily="2" charset="0"/>
              </a:defRPr>
            </a:lvl1pPr>
          </a:lstStyle>
          <a:p>
            <a:pPr lvl="0"/>
            <a:r>
              <a:rPr lang="en-US" dirty="0"/>
              <a:t>(click to edit)  MATERIALS &amp; METHODS</a:t>
            </a:r>
          </a:p>
        </p:txBody>
      </p:sp>
      <p:sp>
        <p:nvSpPr>
          <p:cNvPr id="57" name="Text Placeholder 3">
            <a:extLst>
              <a:ext uri="{FF2B5EF4-FFF2-40B4-BE49-F238E27FC236}">
                <a16:creationId xmlns="" xmlns:a16="http://schemas.microsoft.com/office/drawing/2014/main" id="{0588C9DD-F9F9-004E-8CFA-BF68D85D47D8}"/>
              </a:ext>
            </a:extLst>
          </p:cNvPr>
          <p:cNvSpPr>
            <a:spLocks noGrp="1"/>
          </p:cNvSpPr>
          <p:nvPr>
            <p:ph type="body" sz="quarter" idx="23" hasCustomPrompt="1"/>
          </p:nvPr>
        </p:nvSpPr>
        <p:spPr>
          <a:xfrm>
            <a:off x="22385343" y="6378481"/>
            <a:ext cx="10048874" cy="892530"/>
          </a:xfrm>
          <a:prstGeom prst="rect">
            <a:avLst/>
          </a:prstGeom>
        </p:spPr>
        <p:txBody>
          <a:bodyPr wrap="square" lIns="228589" tIns="228589" rIns="228589" bIns="228589">
            <a:spAutoFit/>
          </a:bodyPr>
          <a:lstStyle>
            <a:lvl1pPr marL="0" indent="0">
              <a:buNone/>
              <a:defRPr sz="2800">
                <a:solidFill>
                  <a:schemeClr val="tx2"/>
                </a:solidFill>
                <a:latin typeface="Helvetica" pitchFamily="2"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58" name="Text Placeholder 5">
            <a:extLst>
              <a:ext uri="{FF2B5EF4-FFF2-40B4-BE49-F238E27FC236}">
                <a16:creationId xmlns="" xmlns:a16="http://schemas.microsoft.com/office/drawing/2014/main" id="{1C10A556-BFAA-EE48-B627-C2392BABFA1D}"/>
              </a:ext>
            </a:extLst>
          </p:cNvPr>
          <p:cNvSpPr>
            <a:spLocks noGrp="1"/>
          </p:cNvSpPr>
          <p:nvPr>
            <p:ph type="body" sz="quarter" idx="24" hasCustomPrompt="1"/>
          </p:nvPr>
        </p:nvSpPr>
        <p:spPr>
          <a:xfrm>
            <a:off x="22377404" y="5617998"/>
            <a:ext cx="10058400" cy="615545"/>
          </a:xfrm>
          <a:prstGeom prst="rect">
            <a:avLst/>
          </a:prstGeom>
          <a:solidFill>
            <a:schemeClr val="accent6"/>
          </a:solidFill>
          <a:ln>
            <a:noFill/>
          </a:ln>
        </p:spPr>
        <p:txBody>
          <a:bodyPr lIns="91436" tIns="91436" rIns="91436" bIns="91436" anchor="ctr" anchorCtr="0">
            <a:spAutoFit/>
          </a:bodyPr>
          <a:lstStyle>
            <a:lvl1pPr marL="0" indent="0" algn="l">
              <a:buNone/>
              <a:defRPr sz="2800" b="1" u="none" baseline="0">
                <a:solidFill>
                  <a:schemeClr val="bg1"/>
                </a:solidFill>
                <a:latin typeface="Helvetica" pitchFamily="2" charset="0"/>
              </a:defRPr>
            </a:lvl1pPr>
          </a:lstStyle>
          <a:p>
            <a:pPr lvl="0"/>
            <a:r>
              <a:rPr lang="en-US" dirty="0"/>
              <a:t>(click to edit)  RESULTS</a:t>
            </a:r>
          </a:p>
        </p:txBody>
      </p:sp>
      <p:sp>
        <p:nvSpPr>
          <p:cNvPr id="59" name="Text Placeholder 5">
            <a:extLst>
              <a:ext uri="{FF2B5EF4-FFF2-40B4-BE49-F238E27FC236}">
                <a16:creationId xmlns="" xmlns:a16="http://schemas.microsoft.com/office/drawing/2014/main" id="{A945E613-5DF0-BE4F-A6F2-B00EE354624D}"/>
              </a:ext>
            </a:extLst>
          </p:cNvPr>
          <p:cNvSpPr>
            <a:spLocks noGrp="1"/>
          </p:cNvSpPr>
          <p:nvPr>
            <p:ph type="body" sz="quarter" idx="25" hasCustomPrompt="1"/>
          </p:nvPr>
        </p:nvSpPr>
        <p:spPr>
          <a:xfrm>
            <a:off x="33390292" y="5617998"/>
            <a:ext cx="10047018" cy="615545"/>
          </a:xfrm>
          <a:prstGeom prst="rect">
            <a:avLst/>
          </a:prstGeom>
          <a:solidFill>
            <a:schemeClr val="accent6"/>
          </a:solidFill>
        </p:spPr>
        <p:txBody>
          <a:bodyPr wrap="square" lIns="91436" tIns="91436" rIns="91436" bIns="91436" anchor="ctr" anchorCtr="0">
            <a:spAutoFit/>
          </a:bodyPr>
          <a:lstStyle>
            <a:lvl1pPr marL="0" indent="0" algn="l">
              <a:buNone/>
              <a:defRPr sz="2800" b="1" u="none" baseline="0">
                <a:solidFill>
                  <a:schemeClr val="bg1"/>
                </a:solidFill>
                <a:latin typeface="Helvetica" pitchFamily="2" charset="0"/>
              </a:defRPr>
            </a:lvl1pPr>
          </a:lstStyle>
          <a:p>
            <a:pPr lvl="0"/>
            <a:r>
              <a:rPr lang="en-US" dirty="0"/>
              <a:t>(click to edit)  CONCLUSIONS</a:t>
            </a:r>
          </a:p>
        </p:txBody>
      </p:sp>
      <p:sp>
        <p:nvSpPr>
          <p:cNvPr id="61" name="Text Placeholder 3">
            <a:extLst>
              <a:ext uri="{FF2B5EF4-FFF2-40B4-BE49-F238E27FC236}">
                <a16:creationId xmlns="" xmlns:a16="http://schemas.microsoft.com/office/drawing/2014/main" id="{15A08E3A-CE4D-CC40-B6EC-F597A0B2572B}"/>
              </a:ext>
            </a:extLst>
          </p:cNvPr>
          <p:cNvSpPr>
            <a:spLocks noGrp="1"/>
          </p:cNvSpPr>
          <p:nvPr>
            <p:ph type="body" sz="quarter" idx="26" hasCustomPrompt="1"/>
          </p:nvPr>
        </p:nvSpPr>
        <p:spPr>
          <a:xfrm>
            <a:off x="33390292" y="6378481"/>
            <a:ext cx="10047018" cy="892530"/>
          </a:xfrm>
          <a:prstGeom prst="rect">
            <a:avLst/>
          </a:prstGeom>
          <a:ln>
            <a:noFill/>
          </a:ln>
        </p:spPr>
        <p:txBody>
          <a:bodyPr wrap="square" lIns="228589" tIns="228589" rIns="228589" bIns="228589">
            <a:spAutoFit/>
          </a:bodyPr>
          <a:lstStyle>
            <a:lvl1pPr marL="0" indent="0">
              <a:buNone/>
              <a:defRPr sz="2800">
                <a:solidFill>
                  <a:schemeClr val="tx2"/>
                </a:solidFill>
                <a:latin typeface="Helvetica" pitchFamily="2"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2" name="Text Placeholder 5">
            <a:extLst>
              <a:ext uri="{FF2B5EF4-FFF2-40B4-BE49-F238E27FC236}">
                <a16:creationId xmlns="" xmlns:a16="http://schemas.microsoft.com/office/drawing/2014/main" id="{D57248E4-6912-864A-B7E2-60B47C1E7765}"/>
              </a:ext>
            </a:extLst>
          </p:cNvPr>
          <p:cNvSpPr>
            <a:spLocks noGrp="1"/>
          </p:cNvSpPr>
          <p:nvPr>
            <p:ph type="body" sz="quarter" idx="27" hasCustomPrompt="1"/>
          </p:nvPr>
        </p:nvSpPr>
        <p:spPr>
          <a:xfrm>
            <a:off x="33390292" y="14341987"/>
            <a:ext cx="10047018" cy="615545"/>
          </a:xfrm>
          <a:prstGeom prst="rect">
            <a:avLst/>
          </a:prstGeom>
          <a:solidFill>
            <a:schemeClr val="accent6"/>
          </a:solidFill>
          <a:ln>
            <a:noFill/>
          </a:ln>
        </p:spPr>
        <p:txBody>
          <a:bodyPr wrap="square" lIns="91436" tIns="91436" rIns="91436" bIns="91436" anchor="ctr" anchorCtr="0">
            <a:spAutoFit/>
          </a:bodyPr>
          <a:lstStyle>
            <a:lvl1pPr marL="0" indent="0" algn="l">
              <a:buNone/>
              <a:defRPr sz="2800" b="1" u="none" baseline="0">
                <a:solidFill>
                  <a:schemeClr val="bg1"/>
                </a:solidFill>
                <a:latin typeface="Helvetica" pitchFamily="2" charset="0"/>
              </a:defRPr>
            </a:lvl1pPr>
          </a:lstStyle>
          <a:p>
            <a:pPr lvl="0"/>
            <a:r>
              <a:rPr lang="en-US" dirty="0"/>
              <a:t>(click to edit)  REFERENCES</a:t>
            </a:r>
          </a:p>
        </p:txBody>
      </p:sp>
      <p:sp>
        <p:nvSpPr>
          <p:cNvPr id="63" name="Text Placeholder 3">
            <a:extLst>
              <a:ext uri="{FF2B5EF4-FFF2-40B4-BE49-F238E27FC236}">
                <a16:creationId xmlns="" xmlns:a16="http://schemas.microsoft.com/office/drawing/2014/main" id="{113494CA-BEEF-2142-84CC-03C3799D15D1}"/>
              </a:ext>
            </a:extLst>
          </p:cNvPr>
          <p:cNvSpPr>
            <a:spLocks noGrp="1"/>
          </p:cNvSpPr>
          <p:nvPr>
            <p:ph type="body" sz="quarter" idx="28" hasCustomPrompt="1"/>
          </p:nvPr>
        </p:nvSpPr>
        <p:spPr>
          <a:xfrm>
            <a:off x="33390292" y="15011402"/>
            <a:ext cx="10052050" cy="892530"/>
          </a:xfrm>
          <a:prstGeom prst="rect">
            <a:avLst/>
          </a:prstGeom>
        </p:spPr>
        <p:txBody>
          <a:bodyPr wrap="square" lIns="228589" tIns="228589" rIns="228589" bIns="228589">
            <a:spAutoFit/>
          </a:bodyPr>
          <a:lstStyle>
            <a:lvl1pPr marL="0" indent="0">
              <a:buNone/>
              <a:defRPr sz="2800">
                <a:solidFill>
                  <a:schemeClr val="tx2"/>
                </a:solidFill>
                <a:latin typeface="Helvetica" pitchFamily="2"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4" name="Text Placeholder 5">
            <a:extLst>
              <a:ext uri="{FF2B5EF4-FFF2-40B4-BE49-F238E27FC236}">
                <a16:creationId xmlns="" xmlns:a16="http://schemas.microsoft.com/office/drawing/2014/main" id="{D4A0248B-A33F-1A45-A2B0-4E5CB2D6ED55}"/>
              </a:ext>
            </a:extLst>
          </p:cNvPr>
          <p:cNvSpPr>
            <a:spLocks noGrp="1"/>
          </p:cNvSpPr>
          <p:nvPr>
            <p:ph type="body" sz="quarter" idx="29" hasCustomPrompt="1"/>
          </p:nvPr>
        </p:nvSpPr>
        <p:spPr>
          <a:xfrm>
            <a:off x="33390292" y="25748651"/>
            <a:ext cx="10047018" cy="615545"/>
          </a:xfrm>
          <a:prstGeom prst="rect">
            <a:avLst/>
          </a:prstGeom>
          <a:solidFill>
            <a:schemeClr val="accent6"/>
          </a:solidFill>
          <a:ln>
            <a:noFill/>
          </a:ln>
        </p:spPr>
        <p:txBody>
          <a:bodyPr wrap="square" lIns="91436" tIns="91436" rIns="91436" bIns="91436" anchor="ctr" anchorCtr="0">
            <a:spAutoFit/>
          </a:bodyPr>
          <a:lstStyle>
            <a:lvl1pPr marL="0" indent="0" algn="l">
              <a:buNone/>
              <a:defRPr sz="2800" b="1" u="none" baseline="0">
                <a:solidFill>
                  <a:schemeClr val="bg1"/>
                </a:solidFill>
                <a:latin typeface="Helvetica" pitchFamily="2" charset="0"/>
              </a:defRPr>
            </a:lvl1pPr>
          </a:lstStyle>
          <a:p>
            <a:pPr lvl="0"/>
            <a:r>
              <a:rPr lang="en-US" dirty="0"/>
              <a:t>(click to edit)  ACKNOWLEDGEMENTS or  CONTACT</a:t>
            </a:r>
          </a:p>
        </p:txBody>
      </p:sp>
      <p:sp>
        <p:nvSpPr>
          <p:cNvPr id="65" name="Text Placeholder 3">
            <a:extLst>
              <a:ext uri="{FF2B5EF4-FFF2-40B4-BE49-F238E27FC236}">
                <a16:creationId xmlns="" xmlns:a16="http://schemas.microsoft.com/office/drawing/2014/main" id="{AE27561D-6F58-C047-8D74-65F39B54C435}"/>
              </a:ext>
            </a:extLst>
          </p:cNvPr>
          <p:cNvSpPr>
            <a:spLocks noGrp="1"/>
          </p:cNvSpPr>
          <p:nvPr>
            <p:ph type="body" sz="quarter" idx="30" hasCustomPrompt="1"/>
          </p:nvPr>
        </p:nvSpPr>
        <p:spPr>
          <a:xfrm>
            <a:off x="33390292" y="26433446"/>
            <a:ext cx="10052050" cy="892530"/>
          </a:xfrm>
          <a:prstGeom prst="rect">
            <a:avLst/>
          </a:prstGeom>
        </p:spPr>
        <p:txBody>
          <a:bodyPr wrap="square" lIns="228589" tIns="228589" rIns="228589" bIns="228589">
            <a:spAutoFit/>
          </a:bodyPr>
          <a:lstStyle>
            <a:lvl1pPr marL="0" indent="0">
              <a:buNone/>
              <a:defRPr sz="2800">
                <a:solidFill>
                  <a:schemeClr val="tx2"/>
                </a:solidFill>
                <a:latin typeface="Helvetica" pitchFamily="2"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6" name="Text Placeholder 3">
            <a:extLst>
              <a:ext uri="{FF2B5EF4-FFF2-40B4-BE49-F238E27FC236}">
                <a16:creationId xmlns="" xmlns:a16="http://schemas.microsoft.com/office/drawing/2014/main" id="{C6322132-0EB3-234D-8B9F-08C03DB79DC3}"/>
              </a:ext>
            </a:extLst>
          </p:cNvPr>
          <p:cNvSpPr>
            <a:spLocks noGrp="1"/>
          </p:cNvSpPr>
          <p:nvPr>
            <p:ph type="body" sz="quarter" idx="96" hasCustomPrompt="1"/>
          </p:nvPr>
        </p:nvSpPr>
        <p:spPr>
          <a:xfrm>
            <a:off x="459674" y="14951552"/>
            <a:ext cx="10056813" cy="892530"/>
          </a:xfrm>
          <a:prstGeom prst="rect">
            <a:avLst/>
          </a:prstGeom>
        </p:spPr>
        <p:txBody>
          <a:bodyPr wrap="square" lIns="228589" tIns="228589" rIns="228589" bIns="228589">
            <a:spAutoFit/>
          </a:bodyPr>
          <a:lstStyle>
            <a:lvl1pPr marL="0" indent="0">
              <a:buNone/>
              <a:defRPr sz="2800">
                <a:solidFill>
                  <a:schemeClr val="tx2"/>
                </a:solidFill>
                <a:latin typeface="Helvetica" pitchFamily="2"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7" name="Text Placeholder 76">
            <a:extLst>
              <a:ext uri="{FF2B5EF4-FFF2-40B4-BE49-F238E27FC236}">
                <a16:creationId xmlns="" xmlns:a16="http://schemas.microsoft.com/office/drawing/2014/main" id="{C0ADB27F-158A-954D-BAAE-3AC755176675}"/>
              </a:ext>
            </a:extLst>
          </p:cNvPr>
          <p:cNvSpPr>
            <a:spLocks noGrp="1"/>
          </p:cNvSpPr>
          <p:nvPr>
            <p:ph type="body" sz="quarter" idx="150" hasCustomPrompt="1"/>
          </p:nvPr>
        </p:nvSpPr>
        <p:spPr>
          <a:xfrm>
            <a:off x="477831" y="3842821"/>
            <a:ext cx="32389761" cy="834592"/>
          </a:xfrm>
          <a:prstGeom prst="rect">
            <a:avLst/>
          </a:prstGeom>
        </p:spPr>
        <p:txBody>
          <a:bodyPr anchor="t" anchorCtr="0">
            <a:normAutofit/>
          </a:bodyPr>
          <a:lstStyle>
            <a:lvl1pPr marL="0" indent="0" algn="l">
              <a:buFontTx/>
              <a:buNone/>
              <a:defRPr sz="3600" b="0" i="0">
                <a:solidFill>
                  <a:schemeClr val="accent3">
                    <a:lumMod val="75000"/>
                  </a:schemeClr>
                </a:solidFill>
                <a:latin typeface="Helvetica Light" panose="020B0403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8" name="Text Placeholder 76">
            <a:extLst>
              <a:ext uri="{FF2B5EF4-FFF2-40B4-BE49-F238E27FC236}">
                <a16:creationId xmlns="" xmlns:a16="http://schemas.microsoft.com/office/drawing/2014/main" id="{03BA4CCF-F304-DF4B-B232-C75BB53DED70}"/>
              </a:ext>
            </a:extLst>
          </p:cNvPr>
          <p:cNvSpPr>
            <a:spLocks noGrp="1"/>
          </p:cNvSpPr>
          <p:nvPr>
            <p:ph type="body" sz="quarter" idx="151" hasCustomPrompt="1"/>
          </p:nvPr>
        </p:nvSpPr>
        <p:spPr>
          <a:xfrm>
            <a:off x="477831" y="2686267"/>
            <a:ext cx="32389765" cy="834592"/>
          </a:xfrm>
          <a:prstGeom prst="rect">
            <a:avLst/>
          </a:prstGeom>
        </p:spPr>
        <p:txBody>
          <a:bodyPr anchor="t" anchorCtr="0">
            <a:normAutofit/>
          </a:bodyPr>
          <a:lstStyle>
            <a:lvl1pPr marL="0" indent="0" algn="l">
              <a:buFontTx/>
              <a:buNone/>
              <a:defRPr sz="3600" b="0" i="0">
                <a:solidFill>
                  <a:schemeClr val="accent3">
                    <a:lumMod val="75000"/>
                  </a:schemeClr>
                </a:solidFill>
                <a:latin typeface="Helvetica Light" panose="020B0403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9" name="Text Placeholder 76">
            <a:extLst>
              <a:ext uri="{FF2B5EF4-FFF2-40B4-BE49-F238E27FC236}">
                <a16:creationId xmlns="" xmlns:a16="http://schemas.microsoft.com/office/drawing/2014/main" id="{03B38A69-9FDB-7D4F-9692-6D62AF120BF6}"/>
              </a:ext>
            </a:extLst>
          </p:cNvPr>
          <p:cNvSpPr>
            <a:spLocks noGrp="1"/>
          </p:cNvSpPr>
          <p:nvPr>
            <p:ph type="body" sz="quarter" idx="153" hasCustomPrompt="1"/>
          </p:nvPr>
        </p:nvSpPr>
        <p:spPr>
          <a:xfrm>
            <a:off x="477826" y="1032861"/>
            <a:ext cx="32389769" cy="1331444"/>
          </a:xfrm>
          <a:prstGeom prst="rect">
            <a:avLst/>
          </a:prstGeom>
        </p:spPr>
        <p:txBody>
          <a:bodyPr anchor="t" anchorCtr="0">
            <a:normAutofit/>
          </a:bodyPr>
          <a:lstStyle>
            <a:lvl1pPr marL="0" indent="0" algn="l">
              <a:buFontTx/>
              <a:buNone/>
              <a:defRPr sz="8800" b="1" i="0">
                <a:solidFill>
                  <a:schemeClr val="accent3">
                    <a:lumMod val="75000"/>
                  </a:schemeClr>
                </a:solidFill>
                <a:latin typeface="Helvetica Light" panose="020B0403020202020204" pitchFamily="34" charset="0"/>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438864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449705" y="32356499"/>
            <a:ext cx="2514600" cy="341436"/>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 xmlns:a16="http://schemas.microsoft.com/office/drawing/2014/main" id="{AF9AA5EE-77AD-9645-B396-F73887C4B6FD}"/>
              </a:ext>
            </a:extLst>
          </p:cNvPr>
          <p:cNvGraphicFramePr>
            <a:graphicFrameLocks noGrp="1"/>
          </p:cNvGraphicFramePr>
          <p:nvPr userDrawn="1">
            <p:extLst>
              <p:ext uri="{D42A27DB-BD31-4B8C-83A1-F6EECF244321}">
                <p14:modId xmlns:p14="http://schemas.microsoft.com/office/powerpoint/2010/main" val="846862511"/>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 xmlns:a16="http://schemas.microsoft.com/office/drawing/2014/main" val="20000"/>
                    </a:ext>
                  </a:extLst>
                </a:gridCol>
                <a:gridCol w="5584624">
                  <a:extLst>
                    <a:ext uri="{9D8B030D-6E8A-4147-A177-3AD203B41FA5}">
                      <a16:colId xmlns=""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r>
                        <a:rPr lang="en-US" sz="2000" dirty="0">
                          <a:solidFill>
                            <a:schemeClr val="bg1"/>
                          </a:solidFill>
                          <a:latin typeface="Arial" panose="020B0604020202020204" pitchFamily="34" charset="0"/>
                          <a:cs typeface="Arial" panose="020B0604020202020204" pitchFamily="34" charset="0"/>
                        </a:rPr>
                        <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r>
                        <a:rPr lang="en-US" sz="2000" b="0" baseline="0" dirty="0">
                          <a:solidFill>
                            <a:srgbClr val="FFC000"/>
                          </a:solidFill>
                          <a:latin typeface="Arial" panose="020B0604020202020204" pitchFamily="34" charset="0"/>
                          <a:cs typeface="Arial" panose="020B0604020202020204" pitchFamily="34" charset="0"/>
                        </a:rPr>
                        <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r>
                        <a:rPr lang="en-US" sz="2000" b="0" baseline="0" dirty="0">
                          <a:solidFill>
                            <a:srgbClr val="FFC000"/>
                          </a:solidFill>
                          <a:latin typeface="Arial" panose="020B0604020202020204" pitchFamily="34" charset="0"/>
                          <a:cs typeface="Arial" panose="020B0604020202020204" pitchFamily="34" charset="0"/>
                        </a:rPr>
                        <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r>
                        <a:rPr lang="en-US" sz="2000" b="0" baseline="0" dirty="0">
                          <a:solidFill>
                            <a:schemeClr val="bg1"/>
                          </a:solidFill>
                          <a:latin typeface="Arial" panose="020B0604020202020204" pitchFamily="34" charset="0"/>
                          <a:cs typeface="Arial" panose="020B0604020202020204" pitchFamily="34" charset="0"/>
                        </a:rPr>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r>
                        <a:rPr lang="en-US" sz="2000" b="0" baseline="0" dirty="0">
                          <a:solidFill>
                            <a:schemeClr val="bg1"/>
                          </a:solidFill>
                          <a:latin typeface="Arial" panose="020B0604020202020204" pitchFamily="34" charset="0"/>
                          <a:cs typeface="Arial" panose="020B0604020202020204" pitchFamily="34" charset="0"/>
                        </a:rPr>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r>
                        <a:rPr lang="en-US" sz="2000" b="0" baseline="0" dirty="0">
                          <a:solidFill>
                            <a:schemeClr val="bg1"/>
                          </a:solidFill>
                          <a:latin typeface="Arial" panose="020B0604020202020204" pitchFamily="34" charset="0"/>
                          <a:cs typeface="Arial" panose="020B0604020202020204" pitchFamily="34" charset="0"/>
                        </a:rPr>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r>
                        <a:rPr lang="en-US" sz="2000" b="0" baseline="0" dirty="0">
                          <a:solidFill>
                            <a:schemeClr val="bg1"/>
                          </a:solidFill>
                          <a:latin typeface="Arial" panose="020B0604020202020204" pitchFamily="34" charset="0"/>
                          <a:cs typeface="Arial" panose="020B0604020202020204" pitchFamily="34" charset="0"/>
                        </a:rPr>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 xmlns:a16="http://schemas.microsoft.com/office/drawing/2014/main" val="10010"/>
                  </a:ext>
                </a:extLst>
              </a:tr>
            </a:tbl>
          </a:graphicData>
        </a:graphic>
      </p:graphicFrame>
      <p:graphicFrame>
        <p:nvGraphicFramePr>
          <p:cNvPr id="4" name="Table 3">
            <a:extLst>
              <a:ext uri="{FF2B5EF4-FFF2-40B4-BE49-F238E27FC236}">
                <a16:creationId xmlns="" xmlns:a16="http://schemas.microsoft.com/office/drawing/2014/main" id="{6338BD29-2BD7-AB47-B9B8-5033641D7C2D}"/>
              </a:ext>
            </a:extLst>
          </p:cNvPr>
          <p:cNvGraphicFramePr>
            <a:graphicFrameLocks noGrp="1"/>
          </p:cNvGraphicFramePr>
          <p:nvPr userDrawn="1">
            <p:extLst>
              <p:ext uri="{D42A27DB-BD31-4B8C-83A1-F6EECF244321}">
                <p14:modId xmlns:p14="http://schemas.microsoft.com/office/powerpoint/2010/main" val="3368528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 xmlns:a16="http://schemas.microsoft.com/office/drawing/2014/main" val="20000"/>
                    </a:ext>
                  </a:extLst>
                </a:gridCol>
                <a:gridCol w="1381559">
                  <a:extLst>
                    <a:ext uri="{9D8B030D-6E8A-4147-A177-3AD203B41FA5}">
                      <a16:colId xmlns="" xmlns:a16="http://schemas.microsoft.com/office/drawing/2014/main" val="997673227"/>
                    </a:ext>
                  </a:extLst>
                </a:gridCol>
                <a:gridCol w="4704794">
                  <a:extLst>
                    <a:ext uri="{9D8B030D-6E8A-4147-A177-3AD203B41FA5}">
                      <a16:colId xmlns=""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
                      </a: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r>
                        <a:rPr lang="en-US" sz="2000" dirty="0">
                          <a:solidFill>
                            <a:schemeClr val="bg1">
                              <a:lumMod val="85000"/>
                            </a:schemeClr>
                          </a:solidFill>
                          <a:latin typeface="Arial"/>
                          <a:cs typeface="Arial"/>
                        </a:rPr>
                        <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 xmlns:a16="http://schemas.microsoft.com/office/drawing/2014/main" val="10009"/>
                  </a:ext>
                </a:extLst>
              </a:tr>
            </a:tbl>
          </a:graphicData>
        </a:graphic>
      </p:graphicFrame>
      <p:cxnSp>
        <p:nvCxnSpPr>
          <p:cNvPr id="5" name="Straight Connector 4">
            <a:extLst>
              <a:ext uri="{FF2B5EF4-FFF2-40B4-BE49-F238E27FC236}">
                <a16:creationId xmlns="" xmlns:a16="http://schemas.microsoft.com/office/drawing/2014/main" id="{7265A67A-86AD-7F4D-AB2A-698A4ABBD26B}"/>
              </a:ext>
            </a:extLst>
          </p:cNvPr>
          <p:cNvCxnSpPr/>
          <p:nvPr userDrawn="1"/>
        </p:nvCxnSpPr>
        <p:spPr>
          <a:xfrm>
            <a:off x="0" y="32040576"/>
            <a:ext cx="43891200"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7" name="Straight Connector 6">
            <a:extLst>
              <a:ext uri="{FF2B5EF4-FFF2-40B4-BE49-F238E27FC236}">
                <a16:creationId xmlns="" xmlns:a16="http://schemas.microsoft.com/office/drawing/2014/main" id="{7714C197-D66B-5E40-AF9A-88117E9A99A1}"/>
              </a:ext>
            </a:extLst>
          </p:cNvPr>
          <p:cNvCxnSpPr/>
          <p:nvPr userDrawn="1"/>
        </p:nvCxnSpPr>
        <p:spPr>
          <a:xfrm>
            <a:off x="10972800" y="5617998"/>
            <a:ext cx="0" cy="25640935"/>
          </a:xfrm>
          <a:prstGeom prst="line">
            <a:avLst/>
          </a:prstGeom>
          <a:ln w="50800" cap="rnd">
            <a:prstDash val="sysDot"/>
          </a:ln>
        </p:spPr>
        <p:style>
          <a:lnRef idx="1">
            <a:schemeClr val="accent3"/>
          </a:lnRef>
          <a:fillRef idx="0">
            <a:schemeClr val="accent3"/>
          </a:fillRef>
          <a:effectRef idx="0">
            <a:schemeClr val="accent3"/>
          </a:effectRef>
          <a:fontRef idx="minor">
            <a:schemeClr val="tx1"/>
          </a:fontRef>
        </p:style>
      </p:cxnSp>
      <p:cxnSp>
        <p:nvCxnSpPr>
          <p:cNvPr id="8" name="Straight Connector 7">
            <a:extLst>
              <a:ext uri="{FF2B5EF4-FFF2-40B4-BE49-F238E27FC236}">
                <a16:creationId xmlns="" xmlns:a16="http://schemas.microsoft.com/office/drawing/2014/main" id="{E941D545-D1FC-374C-B415-4B6DCB11DA9B}"/>
              </a:ext>
            </a:extLst>
          </p:cNvPr>
          <p:cNvCxnSpPr/>
          <p:nvPr userDrawn="1"/>
        </p:nvCxnSpPr>
        <p:spPr>
          <a:xfrm>
            <a:off x="21928667" y="5617998"/>
            <a:ext cx="0" cy="25640935"/>
          </a:xfrm>
          <a:prstGeom prst="line">
            <a:avLst/>
          </a:prstGeom>
          <a:ln w="50800" cap="rnd">
            <a:prstDash val="sysDot"/>
          </a:ln>
        </p:spPr>
        <p:style>
          <a:lnRef idx="1">
            <a:schemeClr val="accent3"/>
          </a:lnRef>
          <a:fillRef idx="0">
            <a:schemeClr val="accent3"/>
          </a:fillRef>
          <a:effectRef idx="0">
            <a:schemeClr val="accent3"/>
          </a:effectRef>
          <a:fontRef idx="minor">
            <a:schemeClr val="tx1"/>
          </a:fontRef>
        </p:style>
      </p:cxnSp>
      <p:cxnSp>
        <p:nvCxnSpPr>
          <p:cNvPr id="9" name="Straight Connector 8">
            <a:extLst>
              <a:ext uri="{FF2B5EF4-FFF2-40B4-BE49-F238E27FC236}">
                <a16:creationId xmlns="" xmlns:a16="http://schemas.microsoft.com/office/drawing/2014/main" id="{BC288997-2C95-2848-A8E6-ECC70ABE57B5}"/>
              </a:ext>
            </a:extLst>
          </p:cNvPr>
          <p:cNvCxnSpPr/>
          <p:nvPr userDrawn="1"/>
        </p:nvCxnSpPr>
        <p:spPr>
          <a:xfrm>
            <a:off x="32867600" y="5617998"/>
            <a:ext cx="0" cy="25640935"/>
          </a:xfrm>
          <a:prstGeom prst="line">
            <a:avLst/>
          </a:prstGeom>
          <a:ln w="50800" cap="rnd">
            <a:prstDash val="sysDot"/>
          </a:ln>
        </p:spPr>
        <p:style>
          <a:lnRef idx="1">
            <a:schemeClr val="accent3"/>
          </a:lnRef>
          <a:fillRef idx="0">
            <a:schemeClr val="accent3"/>
          </a:fillRef>
          <a:effectRef idx="0">
            <a:schemeClr val="accent3"/>
          </a:effectRef>
          <a:fontRef idx="minor">
            <a:schemeClr val="tx1"/>
          </a:fontRef>
        </p:style>
      </p:cxn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Box 14">
            <a:extLst>
              <a:ext uri="{FF2B5EF4-FFF2-40B4-BE49-F238E27FC236}">
                <a16:creationId xmlns="" xmlns:a16="http://schemas.microsoft.com/office/drawing/2014/main" id="{A687A2CE-669E-3A4D-9D68-3C7DB240A992}"/>
              </a:ext>
            </a:extLst>
          </p:cNvPr>
          <p:cNvSpPr txBox="1">
            <a:spLocks noChangeArrowheads="1"/>
          </p:cNvSpPr>
          <p:nvPr userDrawn="1"/>
        </p:nvSpPr>
        <p:spPr bwMode="auto">
          <a:xfrm>
            <a:off x="449705" y="32356499"/>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cxnSp>
        <p:nvCxnSpPr>
          <p:cNvPr id="4" name="Straight Connector 3">
            <a:extLst>
              <a:ext uri="{FF2B5EF4-FFF2-40B4-BE49-F238E27FC236}">
                <a16:creationId xmlns="" xmlns:a16="http://schemas.microsoft.com/office/drawing/2014/main" id="{08A5B5D0-4D7B-3F4B-92B2-D050C9782152}"/>
              </a:ext>
            </a:extLst>
          </p:cNvPr>
          <p:cNvCxnSpPr/>
          <p:nvPr userDrawn="1"/>
        </p:nvCxnSpPr>
        <p:spPr>
          <a:xfrm>
            <a:off x="0" y="32040576"/>
            <a:ext cx="43891200"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5" name="Straight Connector 4">
            <a:extLst>
              <a:ext uri="{FF2B5EF4-FFF2-40B4-BE49-F238E27FC236}">
                <a16:creationId xmlns="" xmlns:a16="http://schemas.microsoft.com/office/drawing/2014/main" id="{513136E1-6ADD-9344-9DE9-C7690A3AC407}"/>
              </a:ext>
            </a:extLst>
          </p:cNvPr>
          <p:cNvCxnSpPr/>
          <p:nvPr userDrawn="1"/>
        </p:nvCxnSpPr>
        <p:spPr>
          <a:xfrm>
            <a:off x="10972800" y="5617998"/>
            <a:ext cx="0" cy="25640935"/>
          </a:xfrm>
          <a:prstGeom prst="line">
            <a:avLst/>
          </a:prstGeom>
          <a:ln w="50800" cap="rnd">
            <a:prstDash val="sysDot"/>
          </a:ln>
        </p:spPr>
        <p:style>
          <a:lnRef idx="1">
            <a:schemeClr val="accent3"/>
          </a:lnRef>
          <a:fillRef idx="0">
            <a:schemeClr val="accent3"/>
          </a:fillRef>
          <a:effectRef idx="0">
            <a:schemeClr val="accent3"/>
          </a:effectRef>
          <a:fontRef idx="minor">
            <a:schemeClr val="tx1"/>
          </a:fontRef>
        </p:style>
      </p:cxnSp>
      <p:cxnSp>
        <p:nvCxnSpPr>
          <p:cNvPr id="6" name="Straight Connector 5">
            <a:extLst>
              <a:ext uri="{FF2B5EF4-FFF2-40B4-BE49-F238E27FC236}">
                <a16:creationId xmlns="" xmlns:a16="http://schemas.microsoft.com/office/drawing/2014/main" id="{3891C979-58A5-EC44-BCC6-47ECA9604E92}"/>
              </a:ext>
            </a:extLst>
          </p:cNvPr>
          <p:cNvCxnSpPr/>
          <p:nvPr userDrawn="1"/>
        </p:nvCxnSpPr>
        <p:spPr>
          <a:xfrm>
            <a:off x="21928667" y="5617998"/>
            <a:ext cx="0" cy="25640935"/>
          </a:xfrm>
          <a:prstGeom prst="line">
            <a:avLst/>
          </a:prstGeom>
          <a:ln w="50800" cap="rnd">
            <a:prstDash val="sysDot"/>
          </a:ln>
        </p:spPr>
        <p:style>
          <a:lnRef idx="1">
            <a:schemeClr val="accent3"/>
          </a:lnRef>
          <a:fillRef idx="0">
            <a:schemeClr val="accent3"/>
          </a:fillRef>
          <a:effectRef idx="0">
            <a:schemeClr val="accent3"/>
          </a:effectRef>
          <a:fontRef idx="minor">
            <a:schemeClr val="tx1"/>
          </a:fontRef>
        </p:style>
      </p:cxnSp>
      <p:cxnSp>
        <p:nvCxnSpPr>
          <p:cNvPr id="7" name="Straight Connector 6">
            <a:extLst>
              <a:ext uri="{FF2B5EF4-FFF2-40B4-BE49-F238E27FC236}">
                <a16:creationId xmlns="" xmlns:a16="http://schemas.microsoft.com/office/drawing/2014/main" id="{3B958D9D-0975-C04A-8F7B-821334779626}"/>
              </a:ext>
            </a:extLst>
          </p:cNvPr>
          <p:cNvCxnSpPr/>
          <p:nvPr userDrawn="1"/>
        </p:nvCxnSpPr>
        <p:spPr>
          <a:xfrm>
            <a:off x="32867600" y="5617998"/>
            <a:ext cx="0" cy="25640935"/>
          </a:xfrm>
          <a:prstGeom prst="line">
            <a:avLst/>
          </a:prstGeom>
          <a:ln w="50800" cap="rnd">
            <a:prstDash val="sysDot"/>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717728416"/>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jpg"/><Relationship Id="rId18" Type="http://schemas.openxmlformats.org/officeDocument/2006/relationships/image" Target="../media/image24.png"/><Relationship Id="rId26" Type="http://schemas.openxmlformats.org/officeDocument/2006/relationships/image" Target="../media/image32.jpeg"/><Relationship Id="rId3" Type="http://schemas.openxmlformats.org/officeDocument/2006/relationships/image" Target="../media/image9.jpe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jpeg"/><Relationship Id="rId2" Type="http://schemas.openxmlformats.org/officeDocument/2006/relationships/notesSlide" Target="../notesSlides/notesSlide1.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jpe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jpe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1653A7BA-709B-4740-9D17-4AF3870E1700}"/>
              </a:ext>
            </a:extLst>
          </p:cNvPr>
          <p:cNvSpPr>
            <a:spLocks noGrp="1"/>
          </p:cNvSpPr>
          <p:nvPr>
            <p:ph type="body" sz="quarter" idx="20"/>
          </p:nvPr>
        </p:nvSpPr>
        <p:spPr>
          <a:xfrm rot="10800000" flipV="1">
            <a:off x="1" y="15726496"/>
            <a:ext cx="10803468" cy="615545"/>
          </a:xfrm>
        </p:spPr>
        <p:txBody>
          <a:bodyPr/>
          <a:lstStyle/>
          <a:p>
            <a:pPr algn="ctr"/>
            <a:r>
              <a:rPr lang="en-US" dirty="0" smtClean="0">
                <a:latin typeface="Times New Roman" panose="02020603050405020304" pitchFamily="18" charset="0"/>
                <a:cs typeface="Times New Roman" panose="02020603050405020304" pitchFamily="18" charset="0"/>
              </a:rPr>
              <a:t>MATERIELS</a:t>
            </a:r>
            <a:endParaRPr lang="en-US"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 xmlns:a16="http://schemas.microsoft.com/office/drawing/2014/main" id="{3095477B-1805-4F47-8CCF-4CB6D74A054C}"/>
              </a:ext>
            </a:extLst>
          </p:cNvPr>
          <p:cNvSpPr>
            <a:spLocks noGrp="1"/>
          </p:cNvSpPr>
          <p:nvPr>
            <p:ph type="body" sz="quarter" idx="22"/>
          </p:nvPr>
        </p:nvSpPr>
        <p:spPr>
          <a:xfrm>
            <a:off x="11460162" y="5584853"/>
            <a:ext cx="21330222" cy="615545"/>
          </a:xfrm>
        </p:spPr>
        <p:txBody>
          <a:bodyPr/>
          <a:lstStyle/>
          <a:p>
            <a:pPr algn="ctr"/>
            <a:r>
              <a:rPr lang="en-US" dirty="0" smtClean="0">
                <a:latin typeface="Times New Roman" panose="02020603050405020304" pitchFamily="18" charset="0"/>
                <a:cs typeface="Times New Roman" panose="02020603050405020304" pitchFamily="18" charset="0"/>
              </a:rPr>
              <a:t>MONTAGES</a:t>
            </a:r>
            <a:endParaRPr lang="en-US" dirty="0">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 xmlns:a16="http://schemas.microsoft.com/office/drawing/2014/main" id="{4F0712C1-8AD9-944F-935E-86F61F6BAE67}"/>
              </a:ext>
            </a:extLst>
          </p:cNvPr>
          <p:cNvSpPr>
            <a:spLocks noGrp="1"/>
          </p:cNvSpPr>
          <p:nvPr>
            <p:ph type="body" sz="quarter" idx="24"/>
          </p:nvPr>
        </p:nvSpPr>
        <p:spPr>
          <a:xfrm>
            <a:off x="11147011" y="22871782"/>
            <a:ext cx="21209400" cy="615545"/>
          </a:xfrm>
        </p:spPr>
        <p:txBody>
          <a:bodyPr/>
          <a:lstStyle/>
          <a:p>
            <a:pPr algn="ctr"/>
            <a:r>
              <a:rPr lang="fr-FR" dirty="0" smtClean="0">
                <a:latin typeface="Times New Roman" panose="02020603050405020304" pitchFamily="18" charset="0"/>
                <a:cs typeface="Times New Roman" panose="02020603050405020304" pitchFamily="18" charset="0"/>
              </a:rPr>
              <a:t>INVENTAIRE</a:t>
            </a:r>
            <a:endParaRPr lang="en-US"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 xmlns:a16="http://schemas.microsoft.com/office/drawing/2014/main" id="{8DC7945D-8526-9341-BE86-0A5DA5DA04D7}"/>
              </a:ext>
            </a:extLst>
          </p:cNvPr>
          <p:cNvSpPr>
            <a:spLocks noGrp="1"/>
          </p:cNvSpPr>
          <p:nvPr>
            <p:ph type="body" sz="quarter" idx="25"/>
          </p:nvPr>
        </p:nvSpPr>
        <p:spPr>
          <a:xfrm>
            <a:off x="33390292" y="5800396"/>
            <a:ext cx="10047018" cy="615545"/>
          </a:xfrm>
        </p:spPr>
        <p:txBody>
          <a:bodyPr/>
          <a:lstStyle/>
          <a:p>
            <a:pPr algn="ctr"/>
            <a:r>
              <a:rPr lang="fr-FR" dirty="0" smtClean="0">
                <a:latin typeface="Times New Roman" panose="02020603050405020304" pitchFamily="18" charset="0"/>
                <a:cs typeface="Times New Roman" panose="02020603050405020304" pitchFamily="18" charset="0"/>
              </a:rPr>
              <a:t>SCHÉMA DE CONNEXIONS</a:t>
            </a:r>
            <a:endParaRPr lang="en-US" dirty="0">
              <a:latin typeface="Times New Roman" panose="02020603050405020304" pitchFamily="18" charset="0"/>
              <a:cs typeface="Times New Roman" panose="02020603050405020304" pitchFamily="18" charset="0"/>
            </a:endParaRPr>
          </a:p>
        </p:txBody>
      </p:sp>
      <p:sp>
        <p:nvSpPr>
          <p:cNvPr id="10" name="Text Placeholder 9">
            <a:extLst>
              <a:ext uri="{FF2B5EF4-FFF2-40B4-BE49-F238E27FC236}">
                <a16:creationId xmlns="" xmlns:a16="http://schemas.microsoft.com/office/drawing/2014/main" id="{AA359930-64F2-DB41-97F9-5768B7D2119A}"/>
              </a:ext>
            </a:extLst>
          </p:cNvPr>
          <p:cNvSpPr>
            <a:spLocks noGrp="1"/>
          </p:cNvSpPr>
          <p:nvPr>
            <p:ph type="body" sz="quarter" idx="27"/>
          </p:nvPr>
        </p:nvSpPr>
        <p:spPr/>
        <p:txBody>
          <a:bodyPr/>
          <a:lstStyle/>
          <a:p>
            <a:pPr algn="ctr"/>
            <a:r>
              <a:rPr lang="en-US" dirty="0" smtClean="0">
                <a:latin typeface="Times New Roman" panose="02020603050405020304" pitchFamily="18" charset="0"/>
                <a:cs typeface="Times New Roman" panose="02020603050405020304" pitchFamily="18" charset="0"/>
              </a:rPr>
              <a:t>CONCLUSION</a:t>
            </a:r>
            <a:endParaRPr lang="en-US" dirty="0">
              <a:latin typeface="Times New Roman" panose="02020603050405020304" pitchFamily="18" charset="0"/>
              <a:cs typeface="Times New Roman" panose="02020603050405020304" pitchFamily="18" charset="0"/>
            </a:endParaRPr>
          </a:p>
        </p:txBody>
      </p:sp>
      <p:sp>
        <p:nvSpPr>
          <p:cNvPr id="11" name="Text Placeholder 10">
            <a:extLst>
              <a:ext uri="{FF2B5EF4-FFF2-40B4-BE49-F238E27FC236}">
                <a16:creationId xmlns="" xmlns:a16="http://schemas.microsoft.com/office/drawing/2014/main" id="{D0AF34D3-7949-184E-A501-EAF821E59564}"/>
              </a:ext>
            </a:extLst>
          </p:cNvPr>
          <p:cNvSpPr>
            <a:spLocks noGrp="1"/>
          </p:cNvSpPr>
          <p:nvPr>
            <p:ph type="body" sz="quarter" idx="28"/>
          </p:nvPr>
        </p:nvSpPr>
        <p:spPr>
          <a:xfrm>
            <a:off x="33390292" y="15011402"/>
            <a:ext cx="10052050" cy="5976999"/>
          </a:xfrm>
        </p:spPr>
        <p:txBody>
          <a:bodyPr/>
          <a:lstStyle/>
          <a:p>
            <a:pPr algn="just"/>
            <a:endParaRPr lang="fr-FR" sz="3200" dirty="0" smtClean="0">
              <a:latin typeface="Times New Roman" panose="02020603050405020304" pitchFamily="18" charset="0"/>
            </a:endParaRPr>
          </a:p>
          <a:p>
            <a:pPr algn="just"/>
            <a:r>
              <a:rPr lang="fr-FR" sz="3200" dirty="0" smtClean="0">
                <a:latin typeface="Times New Roman" panose="02020603050405020304" pitchFamily="18" charset="0"/>
              </a:rPr>
              <a:t>En </a:t>
            </a:r>
            <a:r>
              <a:rPr lang="fr-FR" sz="3200" dirty="0">
                <a:latin typeface="Times New Roman" panose="02020603050405020304" pitchFamily="18" charset="0"/>
              </a:rPr>
              <a:t>résumé, le projet de construction d'une machine de traceur CNC est bien plus qu'un simple exercice académique. Il nous a offert une plateforme pratique et théorique qui nous a permis d'acquérir des compétences cruciales en commande numérique et en automatisation. En développant une compréhension approfondie de ces technologies, nous sommes bien préparés pour aborder des défis plus complexes dans divers secteurs technologiques, posant ainsi les bases d'une carrière réussie dans l'ingénierie, la robotique, et l'automatisation industrielle</a:t>
            </a:r>
            <a:endParaRPr lang="en-US" sz="3200" dirty="0">
              <a:latin typeface="Times New Roman" panose="02020603050405020304" pitchFamily="18" charset="0"/>
            </a:endParaRPr>
          </a:p>
        </p:txBody>
      </p:sp>
      <p:sp>
        <p:nvSpPr>
          <p:cNvPr id="14" name="Text Placeholder 13">
            <a:extLst>
              <a:ext uri="{FF2B5EF4-FFF2-40B4-BE49-F238E27FC236}">
                <a16:creationId xmlns="" xmlns:a16="http://schemas.microsoft.com/office/drawing/2014/main" id="{407CC639-96C9-C046-857E-3D4AACC9922D}"/>
              </a:ext>
            </a:extLst>
          </p:cNvPr>
          <p:cNvSpPr>
            <a:spLocks noGrp="1"/>
          </p:cNvSpPr>
          <p:nvPr>
            <p:ph type="body" sz="quarter" idx="96"/>
          </p:nvPr>
        </p:nvSpPr>
        <p:spPr>
          <a:xfrm>
            <a:off x="0" y="16677617"/>
            <a:ext cx="10221108" cy="8131435"/>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16" name="Text Placeholder 15">
            <a:extLst>
              <a:ext uri="{FF2B5EF4-FFF2-40B4-BE49-F238E27FC236}">
                <a16:creationId xmlns="" xmlns:a16="http://schemas.microsoft.com/office/drawing/2014/main" id="{92B7211F-F9BF-2341-8FA4-6BFFF71C3260}"/>
              </a:ext>
            </a:extLst>
          </p:cNvPr>
          <p:cNvSpPr>
            <a:spLocks noGrp="1"/>
          </p:cNvSpPr>
          <p:nvPr>
            <p:ph type="body" sz="quarter" idx="151"/>
          </p:nvPr>
        </p:nvSpPr>
        <p:spPr>
          <a:xfrm>
            <a:off x="653144" y="4004494"/>
            <a:ext cx="42784166" cy="970644"/>
          </a:xfrm>
        </p:spPr>
        <p:txBody>
          <a:bodyPr>
            <a:noAutofit/>
          </a:bodyPr>
          <a:lstStyle/>
          <a:p>
            <a:pPr algn="ctr"/>
            <a:r>
              <a:rPr lang="en-US" sz="6000" b="1" dirty="0" smtClean="0">
                <a:solidFill>
                  <a:schemeClr val="tx1"/>
                </a:solidFill>
                <a:latin typeface="Times New Roman" panose="02020603050405020304" pitchFamily="18" charset="0"/>
                <a:cs typeface="Times New Roman" panose="02020603050405020304" pitchFamily="18" charset="0"/>
              </a:rPr>
              <a:t>Auteurs : DIOP </a:t>
            </a:r>
            <a:r>
              <a:rPr lang="en-US" sz="6000" b="1" dirty="0">
                <a:solidFill>
                  <a:schemeClr val="tx1"/>
                </a:solidFill>
                <a:latin typeface="Times New Roman" panose="02020603050405020304" pitchFamily="18" charset="0"/>
                <a:cs typeface="Times New Roman" panose="02020603050405020304" pitchFamily="18" charset="0"/>
              </a:rPr>
              <a:t>Saliou</a:t>
            </a:r>
            <a:r>
              <a:rPr lang="en-US" sz="6000" b="1" dirty="0" smtClean="0">
                <a:solidFill>
                  <a:schemeClr val="tx1"/>
                </a:solidFill>
                <a:latin typeface="Times New Roman" panose="02020603050405020304" pitchFamily="18" charset="0"/>
                <a:cs typeface="Times New Roman" panose="02020603050405020304" pitchFamily="18" charset="0"/>
              </a:rPr>
              <a:t> – KOUACOU Audray – KOURAOGO Tharaa – GUISSE </a:t>
            </a:r>
            <a:r>
              <a:rPr lang="en-US" sz="6000" b="1" dirty="0">
                <a:solidFill>
                  <a:schemeClr val="tx1"/>
                </a:solidFill>
                <a:latin typeface="Times New Roman" panose="02020603050405020304" pitchFamily="18" charset="0"/>
                <a:cs typeface="Times New Roman" panose="02020603050405020304" pitchFamily="18" charset="0"/>
              </a:rPr>
              <a:t>Soumana</a:t>
            </a:r>
            <a:r>
              <a:rPr lang="en-US" sz="6000" b="1" dirty="0" smtClean="0">
                <a:solidFill>
                  <a:schemeClr val="tx1"/>
                </a:solidFill>
                <a:latin typeface="Times New Roman" panose="02020603050405020304" pitchFamily="18" charset="0"/>
                <a:cs typeface="Times New Roman" panose="02020603050405020304" pitchFamily="18" charset="0"/>
              </a:rPr>
              <a:t> – Dan </a:t>
            </a:r>
            <a:r>
              <a:rPr lang="fr-FR" sz="6000" b="1" dirty="0">
                <a:solidFill>
                  <a:schemeClr val="tx1"/>
                </a:solidFill>
                <a:latin typeface="Times New Roman" panose="02020603050405020304" pitchFamily="18" charset="0"/>
                <a:cs typeface="Times New Roman" panose="02020603050405020304" pitchFamily="18" charset="0"/>
              </a:rPr>
              <a:t>TSHILOMBO</a:t>
            </a:r>
            <a:r>
              <a:rPr lang="en-US" sz="6000" b="1" dirty="0" smtClean="0">
                <a:solidFill>
                  <a:schemeClr val="tx1"/>
                </a:solidFill>
                <a:latin typeface="Times New Roman" panose="02020603050405020304" pitchFamily="18" charset="0"/>
                <a:cs typeface="Times New Roman" panose="02020603050405020304" pitchFamily="18" charset="0"/>
              </a:rPr>
              <a:t> –TRAORE </a:t>
            </a:r>
            <a:r>
              <a:rPr lang="en-US" sz="6000" b="1" dirty="0">
                <a:solidFill>
                  <a:schemeClr val="tx1"/>
                </a:solidFill>
                <a:latin typeface="Times New Roman" panose="02020603050405020304" pitchFamily="18" charset="0"/>
                <a:cs typeface="Times New Roman" panose="02020603050405020304" pitchFamily="18" charset="0"/>
              </a:rPr>
              <a:t>Latif </a:t>
            </a:r>
          </a:p>
        </p:txBody>
      </p:sp>
      <p:sp>
        <p:nvSpPr>
          <p:cNvPr id="17" name="Text Placeholder 16">
            <a:extLst>
              <a:ext uri="{FF2B5EF4-FFF2-40B4-BE49-F238E27FC236}">
                <a16:creationId xmlns="" xmlns:a16="http://schemas.microsoft.com/office/drawing/2014/main" id="{FA414139-9C25-2A4B-AABF-50AFEECB204B}"/>
              </a:ext>
            </a:extLst>
          </p:cNvPr>
          <p:cNvSpPr>
            <a:spLocks noGrp="1"/>
          </p:cNvSpPr>
          <p:nvPr>
            <p:ph type="body" sz="quarter" idx="153"/>
          </p:nvPr>
        </p:nvSpPr>
        <p:spPr>
          <a:xfrm>
            <a:off x="11501432" y="1491298"/>
            <a:ext cx="19714882" cy="1564739"/>
          </a:xfrm>
        </p:spPr>
        <p:txBody>
          <a:bodyPr>
            <a:noAutofit/>
          </a:bodyPr>
          <a:lstStyle/>
          <a:p>
            <a:pPr algn="ctr"/>
            <a:r>
              <a:rPr lang="fr-FR" sz="6600" dirty="0">
                <a:solidFill>
                  <a:schemeClr val="tx1"/>
                </a:solidFill>
                <a:latin typeface="Times New Roman" panose="02020603050405020304" pitchFamily="18" charset="0"/>
                <a:cs typeface="Times New Roman" panose="02020603050405020304" pitchFamily="18" charset="0"/>
              </a:rPr>
              <a:t>ETUDE ET REALISATION D’UNE MACHINE CNC A STYLO</a:t>
            </a:r>
            <a:endParaRPr lang="en-US" sz="66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Ecole Ingénieurs Casablanca – EIGSI Casablanca – Formation d'ingénieur">
            <a:extLst>
              <a:ext uri="{FF2B5EF4-FFF2-40B4-BE49-F238E27FC236}">
                <a16:creationId xmlns="" xmlns:a16="http://schemas.microsoft.com/office/drawing/2014/main" id="{AC056130-F0DA-3890-D2C9-16AE57422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7517" y="991146"/>
            <a:ext cx="7731077" cy="23396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Ecole Ingénieurs Casablanca – EIGSI Casablanca – Formation d'ingénieur">
            <a:extLst>
              <a:ext uri="{FF2B5EF4-FFF2-40B4-BE49-F238E27FC236}">
                <a16:creationId xmlns="" xmlns:a16="http://schemas.microsoft.com/office/drawing/2014/main" id="{F72C08DD-4491-0F74-FE58-34B09DDE1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97117" y="690811"/>
            <a:ext cx="9227074" cy="279240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Ecole Ingénieurs Casablanca – EIGSI Casablanca – Formation d'ingénieur">
            <a:extLst>
              <a:ext uri="{FF2B5EF4-FFF2-40B4-BE49-F238E27FC236}">
                <a16:creationId xmlns="" xmlns:a16="http://schemas.microsoft.com/office/drawing/2014/main" id="{C4C21095-BE8E-E07C-2345-8DE5D8187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997" y="977815"/>
            <a:ext cx="8172998" cy="2505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duino - Wikipedia">
            <a:extLst>
              <a:ext uri="{FF2B5EF4-FFF2-40B4-BE49-F238E27FC236}">
                <a16:creationId xmlns="" xmlns:a16="http://schemas.microsoft.com/office/drawing/2014/main" id="{5AFF726B-BAF8-2404-022A-6A8B5A4A5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581" y="16388410"/>
            <a:ext cx="2358236" cy="235823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 xmlns:a16="http://schemas.microsoft.com/office/drawing/2014/main" id="{87C0A12E-1097-395D-3234-C36AD2989CAD}"/>
              </a:ext>
            </a:extLst>
          </p:cNvPr>
          <p:cNvSpPr/>
          <p:nvPr/>
        </p:nvSpPr>
        <p:spPr>
          <a:xfrm>
            <a:off x="11028227" y="6466953"/>
            <a:ext cx="21666576" cy="7783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6" name="Image 25">
            <a:extLst>
              <a:ext uri="{FF2B5EF4-FFF2-40B4-BE49-F238E27FC236}">
                <a16:creationId xmlns="" xmlns:a16="http://schemas.microsoft.com/office/drawing/2014/main" id="{C160A76B-A708-A425-1CBD-DDE6777683C3}"/>
              </a:ext>
            </a:extLst>
          </p:cNvPr>
          <p:cNvPicPr>
            <a:picLocks noChangeAspect="1"/>
          </p:cNvPicPr>
          <p:nvPr/>
        </p:nvPicPr>
        <p:blipFill>
          <a:blip r:embed="rId5"/>
          <a:stretch>
            <a:fillRect/>
          </a:stretch>
        </p:blipFill>
        <p:spPr>
          <a:xfrm>
            <a:off x="33310507" y="6716023"/>
            <a:ext cx="10230561" cy="7324943"/>
          </a:xfrm>
          <a:prstGeom prst="rect">
            <a:avLst/>
          </a:prstGeom>
        </p:spPr>
      </p:pic>
      <p:pic>
        <p:nvPicPr>
          <p:cNvPr id="30" name="Image 29">
            <a:extLst>
              <a:ext uri="{FF2B5EF4-FFF2-40B4-BE49-F238E27FC236}">
                <a16:creationId xmlns="" xmlns:a16="http://schemas.microsoft.com/office/drawing/2014/main" id="{F1335874-5A36-5BDD-CF03-5D0B485AD780}"/>
              </a:ext>
            </a:extLst>
          </p:cNvPr>
          <p:cNvPicPr>
            <a:picLocks noChangeAspect="1"/>
          </p:cNvPicPr>
          <p:nvPr/>
        </p:nvPicPr>
        <p:blipFill>
          <a:blip r:embed="rId6"/>
          <a:stretch>
            <a:fillRect/>
          </a:stretch>
        </p:blipFill>
        <p:spPr>
          <a:xfrm>
            <a:off x="14562727" y="6716024"/>
            <a:ext cx="2682809" cy="1709570"/>
          </a:xfrm>
          <a:prstGeom prst="rect">
            <a:avLst/>
          </a:prstGeom>
        </p:spPr>
      </p:pic>
      <p:pic>
        <p:nvPicPr>
          <p:cNvPr id="32" name="Image 31">
            <a:extLst>
              <a:ext uri="{FF2B5EF4-FFF2-40B4-BE49-F238E27FC236}">
                <a16:creationId xmlns="" xmlns:a16="http://schemas.microsoft.com/office/drawing/2014/main" id="{7B527B0C-23A8-594E-31FB-74947465BE33}"/>
              </a:ext>
            </a:extLst>
          </p:cNvPr>
          <p:cNvPicPr>
            <a:picLocks noChangeAspect="1"/>
          </p:cNvPicPr>
          <p:nvPr/>
        </p:nvPicPr>
        <p:blipFill>
          <a:blip r:embed="rId7"/>
          <a:stretch>
            <a:fillRect/>
          </a:stretch>
        </p:blipFill>
        <p:spPr>
          <a:xfrm>
            <a:off x="18195160" y="6706896"/>
            <a:ext cx="3152027" cy="1718698"/>
          </a:xfrm>
          <a:prstGeom prst="rect">
            <a:avLst/>
          </a:prstGeom>
        </p:spPr>
      </p:pic>
      <p:sp>
        <p:nvSpPr>
          <p:cNvPr id="33" name="Flèche : droite 32">
            <a:extLst>
              <a:ext uri="{FF2B5EF4-FFF2-40B4-BE49-F238E27FC236}">
                <a16:creationId xmlns="" xmlns:a16="http://schemas.microsoft.com/office/drawing/2014/main" id="{E7768D08-6F4C-2515-A0B8-03A2256371A4}"/>
              </a:ext>
            </a:extLst>
          </p:cNvPr>
          <p:cNvSpPr/>
          <p:nvPr/>
        </p:nvSpPr>
        <p:spPr>
          <a:xfrm>
            <a:off x="13677000" y="7141071"/>
            <a:ext cx="885727" cy="933097"/>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Image 34">
            <a:extLst>
              <a:ext uri="{FF2B5EF4-FFF2-40B4-BE49-F238E27FC236}">
                <a16:creationId xmlns="" xmlns:a16="http://schemas.microsoft.com/office/drawing/2014/main" id="{05A7B9C1-6D44-AC6B-E757-B04AFAEB1E7B}"/>
              </a:ext>
            </a:extLst>
          </p:cNvPr>
          <p:cNvPicPr>
            <a:picLocks noChangeAspect="1"/>
          </p:cNvPicPr>
          <p:nvPr/>
        </p:nvPicPr>
        <p:blipFill>
          <a:blip r:embed="rId8"/>
          <a:stretch>
            <a:fillRect/>
          </a:stretch>
        </p:blipFill>
        <p:spPr>
          <a:xfrm>
            <a:off x="22291813" y="6716024"/>
            <a:ext cx="2669629" cy="1723224"/>
          </a:xfrm>
          <a:prstGeom prst="rect">
            <a:avLst/>
          </a:prstGeom>
        </p:spPr>
      </p:pic>
      <p:pic>
        <p:nvPicPr>
          <p:cNvPr id="15" name="Image 14"/>
          <p:cNvPicPr>
            <a:picLocks noChangeAspect="1"/>
          </p:cNvPicPr>
          <p:nvPr/>
        </p:nvPicPr>
        <p:blipFill>
          <a:blip r:embed="rId9"/>
          <a:stretch>
            <a:fillRect/>
          </a:stretch>
        </p:blipFill>
        <p:spPr>
          <a:xfrm>
            <a:off x="3719436" y="18619326"/>
            <a:ext cx="2528156" cy="1591384"/>
          </a:xfrm>
          <a:prstGeom prst="rect">
            <a:avLst/>
          </a:prstGeom>
        </p:spPr>
      </p:pic>
      <p:pic>
        <p:nvPicPr>
          <p:cNvPr id="20" name="Image 19"/>
          <p:cNvPicPr>
            <a:picLocks noChangeAspect="1"/>
          </p:cNvPicPr>
          <p:nvPr/>
        </p:nvPicPr>
        <p:blipFill>
          <a:blip r:embed="rId10"/>
          <a:stretch>
            <a:fillRect/>
          </a:stretch>
        </p:blipFill>
        <p:spPr>
          <a:xfrm>
            <a:off x="3726752" y="20783694"/>
            <a:ext cx="2062330" cy="1357483"/>
          </a:xfrm>
          <a:prstGeom prst="rect">
            <a:avLst/>
          </a:prstGeom>
        </p:spPr>
      </p:pic>
      <p:pic>
        <p:nvPicPr>
          <p:cNvPr id="22" name="Image 21"/>
          <p:cNvPicPr>
            <a:picLocks noChangeAspect="1"/>
          </p:cNvPicPr>
          <p:nvPr/>
        </p:nvPicPr>
        <p:blipFill>
          <a:blip r:embed="rId11"/>
          <a:stretch>
            <a:fillRect/>
          </a:stretch>
        </p:blipFill>
        <p:spPr>
          <a:xfrm>
            <a:off x="3588119" y="22820265"/>
            <a:ext cx="2303255" cy="1579087"/>
          </a:xfrm>
          <a:prstGeom prst="rect">
            <a:avLst/>
          </a:prstGeom>
        </p:spPr>
      </p:pic>
      <p:pic>
        <p:nvPicPr>
          <p:cNvPr id="25" name="Image 24"/>
          <p:cNvPicPr>
            <a:picLocks noChangeAspect="1"/>
          </p:cNvPicPr>
          <p:nvPr/>
        </p:nvPicPr>
        <p:blipFill>
          <a:blip r:embed="rId12"/>
          <a:stretch>
            <a:fillRect/>
          </a:stretch>
        </p:blipFill>
        <p:spPr>
          <a:xfrm>
            <a:off x="3457751" y="27978306"/>
            <a:ext cx="2628904" cy="1551291"/>
          </a:xfrm>
          <a:prstGeom prst="rect">
            <a:avLst/>
          </a:prstGeom>
        </p:spPr>
      </p:pic>
      <p:sp>
        <p:nvSpPr>
          <p:cNvPr id="39" name="ZoneTexte 38"/>
          <p:cNvSpPr txBox="1"/>
          <p:nvPr/>
        </p:nvSpPr>
        <p:spPr>
          <a:xfrm>
            <a:off x="3074263" y="18260485"/>
            <a:ext cx="4365037" cy="584775"/>
          </a:xfrm>
          <a:prstGeom prst="rect">
            <a:avLst/>
          </a:prstGeom>
          <a:noFill/>
        </p:spPr>
        <p:txBody>
          <a:bodyPr wrap="square" rtlCol="0">
            <a:spAutoFit/>
          </a:bodyPr>
          <a:lstStyle/>
          <a:p>
            <a:r>
              <a:rPr lang="fr-FR" sz="3200" b="1" dirty="0" smtClean="0">
                <a:latin typeface="Times New Roman" panose="02020603050405020304" pitchFamily="18" charset="0"/>
                <a:cs typeface="Times New Roman" panose="02020603050405020304" pitchFamily="18" charset="0"/>
              </a:rPr>
              <a:t>Carte</a:t>
            </a:r>
            <a:r>
              <a:rPr lang="fr-FR" sz="2800" dirty="0" smtClean="0">
                <a:latin typeface="Times New Roman" panose="02020603050405020304" pitchFamily="18" charset="0"/>
                <a:cs typeface="Times New Roman" panose="02020603050405020304" pitchFamily="18" charset="0"/>
              </a:rPr>
              <a:t> </a:t>
            </a:r>
            <a:r>
              <a:rPr lang="fr-FR" sz="2800" b="1" dirty="0" smtClean="0">
                <a:latin typeface="Times New Roman" panose="02020603050405020304" pitchFamily="18" charset="0"/>
                <a:cs typeface="Times New Roman" panose="02020603050405020304" pitchFamily="18" charset="0"/>
              </a:rPr>
              <a:t>Arduino</a:t>
            </a:r>
            <a:r>
              <a:rPr lang="fr-FR" sz="2800" dirty="0" smtClean="0">
                <a:latin typeface="Times New Roman" panose="02020603050405020304" pitchFamily="18" charset="0"/>
                <a:cs typeface="Times New Roman" panose="02020603050405020304" pitchFamily="18" charset="0"/>
              </a:rPr>
              <a:t> </a:t>
            </a:r>
            <a:r>
              <a:rPr lang="fr-FR" sz="2800" b="1" dirty="0" smtClean="0">
                <a:latin typeface="Times New Roman" panose="02020603050405020304" pitchFamily="18" charset="0"/>
                <a:cs typeface="Times New Roman" panose="02020603050405020304" pitchFamily="18" charset="0"/>
              </a:rPr>
              <a:t>UNO</a:t>
            </a:r>
            <a:endParaRPr lang="fr-FR" sz="2500" b="1" dirty="0">
              <a:latin typeface="Times New Roman" panose="02020603050405020304" pitchFamily="18" charset="0"/>
              <a:cs typeface="Times New Roman" panose="02020603050405020304" pitchFamily="18" charset="0"/>
            </a:endParaRPr>
          </a:p>
        </p:txBody>
      </p:sp>
      <p:sp>
        <p:nvSpPr>
          <p:cNvPr id="40" name="ZoneTexte 39"/>
          <p:cNvSpPr txBox="1"/>
          <p:nvPr/>
        </p:nvSpPr>
        <p:spPr>
          <a:xfrm>
            <a:off x="3588119" y="20061537"/>
            <a:ext cx="2693136" cy="969496"/>
          </a:xfrm>
          <a:prstGeom prst="rect">
            <a:avLst/>
          </a:prstGeom>
          <a:noFill/>
        </p:spPr>
        <p:txBody>
          <a:bodyPr wrap="square" rtlCol="0">
            <a:spAutoFit/>
          </a:bodyPr>
          <a:lstStyle/>
          <a:p>
            <a:r>
              <a:rPr lang="fr-FR" sz="3200" b="1" dirty="0" smtClean="0">
                <a:latin typeface="Times New Roman" panose="02020603050405020304" pitchFamily="18" charset="0"/>
                <a:cs typeface="Times New Roman" panose="02020603050405020304" pitchFamily="18" charset="0"/>
              </a:rPr>
              <a:t>Servomoteur</a:t>
            </a:r>
          </a:p>
          <a:p>
            <a:endParaRPr lang="fr-FR" sz="2500" dirty="0">
              <a:latin typeface="Times New Roman" panose="02020603050405020304" pitchFamily="18" charset="0"/>
              <a:cs typeface="Times New Roman" panose="02020603050405020304" pitchFamily="18" charset="0"/>
            </a:endParaRPr>
          </a:p>
        </p:txBody>
      </p:sp>
      <p:sp>
        <p:nvSpPr>
          <p:cNvPr id="41" name="ZoneTexte 40"/>
          <p:cNvSpPr txBox="1"/>
          <p:nvPr/>
        </p:nvSpPr>
        <p:spPr>
          <a:xfrm>
            <a:off x="4379241" y="22031664"/>
            <a:ext cx="866702" cy="584775"/>
          </a:xfrm>
          <a:prstGeom prst="rect">
            <a:avLst/>
          </a:prstGeom>
          <a:noFill/>
        </p:spPr>
        <p:txBody>
          <a:bodyPr wrap="square" rtlCol="0">
            <a:spAutoFit/>
          </a:bodyPr>
          <a:lstStyle/>
          <a:p>
            <a:r>
              <a:rPr lang="fr-FR" sz="3200" b="1" dirty="0" smtClean="0">
                <a:latin typeface="Times New Roman" panose="02020603050405020304" pitchFamily="18" charset="0"/>
                <a:cs typeface="Times New Roman" panose="02020603050405020304" pitchFamily="18" charset="0"/>
              </a:rPr>
              <a:t>Fils</a:t>
            </a:r>
            <a:endParaRPr lang="fr-FR" sz="3200" b="1" dirty="0">
              <a:latin typeface="Times New Roman" panose="02020603050405020304" pitchFamily="18" charset="0"/>
              <a:cs typeface="Times New Roman" panose="02020603050405020304" pitchFamily="18" charset="0"/>
            </a:endParaRPr>
          </a:p>
        </p:txBody>
      </p:sp>
      <p:sp>
        <p:nvSpPr>
          <p:cNvPr id="43" name="ZoneTexte 42"/>
          <p:cNvSpPr txBox="1"/>
          <p:nvPr/>
        </p:nvSpPr>
        <p:spPr>
          <a:xfrm>
            <a:off x="2323464" y="24609987"/>
            <a:ext cx="4868905" cy="1077218"/>
          </a:xfrm>
          <a:prstGeom prst="rect">
            <a:avLst/>
          </a:prstGeom>
          <a:noFill/>
        </p:spPr>
        <p:txBody>
          <a:bodyPr wrap="square" rtlCol="0">
            <a:spAutoFit/>
          </a:bodyPr>
          <a:lstStyle/>
          <a:p>
            <a:r>
              <a:rPr lang="fr-FR" sz="3200" b="1" dirty="0">
                <a:latin typeface="Times New Roman" panose="02020603050405020304" pitchFamily="18" charset="0"/>
                <a:cs typeface="Times New Roman" panose="02020603050405020304" pitchFamily="18" charset="0"/>
              </a:rPr>
              <a:t>Graveur de CDROM/DVD</a:t>
            </a:r>
          </a:p>
        </p:txBody>
      </p:sp>
      <p:sp>
        <p:nvSpPr>
          <p:cNvPr id="44" name="ZoneTexte 43"/>
          <p:cNvSpPr txBox="1"/>
          <p:nvPr/>
        </p:nvSpPr>
        <p:spPr>
          <a:xfrm>
            <a:off x="2739335" y="29959571"/>
            <a:ext cx="4037162" cy="1077218"/>
          </a:xfrm>
          <a:prstGeom prst="rect">
            <a:avLst/>
          </a:prstGeom>
          <a:noFill/>
        </p:spPr>
        <p:txBody>
          <a:bodyPr wrap="square" rtlCol="0">
            <a:spAutoFit/>
          </a:bodyPr>
          <a:lstStyle/>
          <a:p>
            <a:r>
              <a:rPr lang="fr-FR" sz="3200" b="1" dirty="0">
                <a:latin typeface="Times New Roman" panose="02020603050405020304" pitchFamily="18" charset="0"/>
                <a:cs typeface="Times New Roman" panose="02020603050405020304" pitchFamily="18" charset="0"/>
              </a:rPr>
              <a:t>Bouclier de pilote de moteur L293D </a:t>
            </a:r>
          </a:p>
        </p:txBody>
      </p:sp>
      <p:sp>
        <p:nvSpPr>
          <p:cNvPr id="49" name="Text Placeholder 6">
            <a:extLst>
              <a:ext uri="{FF2B5EF4-FFF2-40B4-BE49-F238E27FC236}">
                <a16:creationId xmlns="" xmlns:a16="http://schemas.microsoft.com/office/drawing/2014/main" id="{4F0712C1-8AD9-944F-935E-86F61F6BAE67}"/>
              </a:ext>
            </a:extLst>
          </p:cNvPr>
          <p:cNvSpPr>
            <a:spLocks noGrp="1"/>
          </p:cNvSpPr>
          <p:nvPr>
            <p:ph type="body" sz="quarter" idx="24"/>
          </p:nvPr>
        </p:nvSpPr>
        <p:spPr>
          <a:xfrm>
            <a:off x="33177414" y="21289421"/>
            <a:ext cx="10552670" cy="622756"/>
          </a:xfrm>
        </p:spPr>
        <p:txBody>
          <a:bodyPr/>
          <a:lstStyle/>
          <a:p>
            <a:pPr algn="ctr"/>
            <a:r>
              <a:rPr lang="fr-FR" dirty="0" smtClean="0"/>
              <a:t>MEMBRES </a:t>
            </a:r>
            <a:endParaRPr lang="en-US" dirty="0"/>
          </a:p>
        </p:txBody>
      </p:sp>
      <p:pic>
        <p:nvPicPr>
          <p:cNvPr id="46" name="Image 45"/>
          <p:cNvPicPr>
            <a:picLocks noChangeAspect="1"/>
          </p:cNvPicPr>
          <p:nvPr/>
        </p:nvPicPr>
        <p:blipFill rotWithShape="1">
          <a:blip r:embed="rId13" cstate="print">
            <a:extLst>
              <a:ext uri="{28A0092B-C50C-407E-A947-70E740481C1C}">
                <a14:useLocalDpi xmlns:a14="http://schemas.microsoft.com/office/drawing/2010/main" val="0"/>
              </a:ext>
            </a:extLst>
          </a:blip>
          <a:srcRect t="21559" b="16537"/>
          <a:stretch/>
        </p:blipFill>
        <p:spPr>
          <a:xfrm>
            <a:off x="33007658" y="22497691"/>
            <a:ext cx="10722426" cy="8850173"/>
          </a:xfrm>
          <a:prstGeom prst="rect">
            <a:avLst/>
          </a:prstGeom>
        </p:spPr>
      </p:pic>
      <p:sp>
        <p:nvSpPr>
          <p:cNvPr id="52" name="Text Placeholder 7">
            <a:extLst>
              <a:ext uri="{FF2B5EF4-FFF2-40B4-BE49-F238E27FC236}">
                <a16:creationId xmlns="" xmlns:a16="http://schemas.microsoft.com/office/drawing/2014/main" id="{8DC7945D-8526-9341-BE86-0A5DA5DA04D7}"/>
              </a:ext>
            </a:extLst>
          </p:cNvPr>
          <p:cNvSpPr>
            <a:spLocks noGrp="1"/>
          </p:cNvSpPr>
          <p:nvPr>
            <p:ph type="body" sz="quarter" idx="25"/>
          </p:nvPr>
        </p:nvSpPr>
        <p:spPr>
          <a:xfrm>
            <a:off x="104347" y="5684777"/>
            <a:ext cx="10699122" cy="615545"/>
          </a:xfrm>
        </p:spPr>
        <p:txBody>
          <a:bodyPr/>
          <a:lstStyle/>
          <a:p>
            <a:pPr algn="ctr"/>
            <a:r>
              <a:rPr lang="fr-FR" dirty="0" smtClean="0">
                <a:latin typeface="Times New Roman" panose="02020603050405020304" pitchFamily="18" charset="0"/>
                <a:cs typeface="Times New Roman" panose="02020603050405020304" pitchFamily="18" charset="0"/>
              </a:rPr>
              <a:t>INTRODUCTION</a:t>
            </a:r>
            <a:r>
              <a:rPr lang="fr-FR" dirty="0" smtClean="0"/>
              <a:t> </a:t>
            </a:r>
            <a:endParaRPr lang="en-US" dirty="0">
              <a:latin typeface="Times New Roman" panose="02020603050405020304" pitchFamily="18" charset="0"/>
              <a:cs typeface="Times New Roman" panose="02020603050405020304" pitchFamily="18" charset="0"/>
            </a:endParaRPr>
          </a:p>
        </p:txBody>
      </p:sp>
      <p:sp>
        <p:nvSpPr>
          <p:cNvPr id="57" name="ZoneTexte 56"/>
          <p:cNvSpPr txBox="1"/>
          <p:nvPr/>
        </p:nvSpPr>
        <p:spPr>
          <a:xfrm>
            <a:off x="17581419" y="26514600"/>
            <a:ext cx="45719" cy="477054"/>
          </a:xfrm>
          <a:prstGeom prst="rect">
            <a:avLst/>
          </a:prstGeom>
          <a:noFill/>
        </p:spPr>
        <p:txBody>
          <a:bodyPr wrap="square" rtlCol="0">
            <a:spAutoFit/>
          </a:bodyPr>
          <a:lstStyle/>
          <a:p>
            <a:endParaRPr lang="fr-FR" sz="2500" dirty="0">
              <a:latin typeface="Times New Roman" panose="02020603050405020304" pitchFamily="18" charset="0"/>
              <a:cs typeface="Times New Roman" panose="02020603050405020304" pitchFamily="18" charset="0"/>
            </a:endParaRPr>
          </a:p>
        </p:txBody>
      </p:sp>
      <p:graphicFrame>
        <p:nvGraphicFramePr>
          <p:cNvPr id="61" name="Tableau 60"/>
          <p:cNvGraphicFramePr>
            <a:graphicFrameLocks noGrp="1"/>
          </p:cNvGraphicFramePr>
          <p:nvPr>
            <p:extLst>
              <p:ext uri="{D42A27DB-BD31-4B8C-83A1-F6EECF244321}">
                <p14:modId xmlns:p14="http://schemas.microsoft.com/office/powerpoint/2010/main" val="3319422813"/>
              </p:ext>
            </p:extLst>
          </p:nvPr>
        </p:nvGraphicFramePr>
        <p:xfrm>
          <a:off x="11147010" y="23609809"/>
          <a:ext cx="21209402" cy="8357615"/>
        </p:xfrm>
        <a:graphic>
          <a:graphicData uri="http://schemas.openxmlformats.org/drawingml/2006/table">
            <a:tbl>
              <a:tblPr firstRow="1" bandRow="1">
                <a:tableStyleId>{5C22544A-7EE6-4342-B048-85BDC9FD1C3A}</a:tableStyleId>
              </a:tblPr>
              <a:tblGrid>
                <a:gridCol w="3981520"/>
                <a:gridCol w="6313545"/>
                <a:gridCol w="6313545"/>
                <a:gridCol w="4600792"/>
              </a:tblGrid>
              <a:tr h="1127108">
                <a:tc>
                  <a:txBody>
                    <a:bodyPr/>
                    <a:lstStyle/>
                    <a:p>
                      <a:pPr marL="69850" algn="ctr">
                        <a:lnSpc>
                          <a:spcPct val="100000"/>
                        </a:lnSpc>
                        <a:spcBef>
                          <a:spcPts val="50"/>
                        </a:spcBef>
                        <a:spcAft>
                          <a:spcPts val="0"/>
                        </a:spcAft>
                      </a:pPr>
                      <a:r>
                        <a:rPr lang="fr-FR" sz="3200" dirty="0">
                          <a:effectLst/>
                          <a:latin typeface="Times New Roman" panose="02020603050405020304" pitchFamily="18" charset="0"/>
                          <a:ea typeface="Calibri Light" panose="020F0302020204030204" pitchFamily="34" charset="0"/>
                          <a:cs typeface="Times New Roman" panose="02020603050405020304" pitchFamily="18" charset="0"/>
                        </a:rPr>
                        <a:t>Matériels</a:t>
                      </a:r>
                    </a:p>
                  </a:txBody>
                  <a:tcPr marL="0" marR="0" marT="0" marB="0"/>
                </a:tc>
                <a:tc>
                  <a:txBody>
                    <a:bodyPr/>
                    <a:lstStyle/>
                    <a:p>
                      <a:pPr marL="69215" algn="ctr">
                        <a:lnSpc>
                          <a:spcPct val="100000"/>
                        </a:lnSpc>
                        <a:spcBef>
                          <a:spcPts val="50"/>
                        </a:spcBef>
                        <a:spcAft>
                          <a:spcPts val="0"/>
                        </a:spcAft>
                      </a:pPr>
                      <a:r>
                        <a:rPr lang="fr-FR" sz="3200" dirty="0" smtClean="0">
                          <a:effectLst/>
                          <a:latin typeface="Times New Roman" panose="02020603050405020304" pitchFamily="18" charset="0"/>
                          <a:ea typeface="Calibri Light" panose="020F0302020204030204" pitchFamily="34" charset="0"/>
                          <a:cs typeface="Times New Roman" panose="02020603050405020304" pitchFamily="18" charset="0"/>
                        </a:rPr>
                        <a:t>Quantités</a:t>
                      </a:r>
                      <a:endParaRPr lang="fr-FR" sz="3200" dirty="0">
                        <a:effectLst/>
                        <a:latin typeface="Times New Roman" panose="02020603050405020304" pitchFamily="18" charset="0"/>
                        <a:ea typeface="Calibri Light" panose="020F0302020204030204" pitchFamily="34" charset="0"/>
                        <a:cs typeface="Times New Roman" panose="02020603050405020304" pitchFamily="18" charset="0"/>
                      </a:endParaRPr>
                    </a:p>
                  </a:txBody>
                  <a:tcPr marL="0" marR="0" marT="0" marB="0"/>
                </a:tc>
                <a:tc>
                  <a:txBody>
                    <a:bodyPr/>
                    <a:lstStyle/>
                    <a:p>
                      <a:pPr marL="56515" marR="88265" algn="ctr">
                        <a:lnSpc>
                          <a:spcPct val="100000"/>
                        </a:lnSpc>
                        <a:spcBef>
                          <a:spcPts val="50"/>
                        </a:spcBef>
                        <a:spcAft>
                          <a:spcPts val="0"/>
                        </a:spcAft>
                      </a:pPr>
                      <a:r>
                        <a:rPr lang="fr-FR" sz="3200" dirty="0">
                          <a:effectLst/>
                          <a:latin typeface="Times New Roman" panose="02020603050405020304" pitchFamily="18" charset="0"/>
                          <a:ea typeface="Calibri Light" panose="020F0302020204030204" pitchFamily="34" charset="0"/>
                          <a:cs typeface="Times New Roman" panose="02020603050405020304" pitchFamily="18" charset="0"/>
                        </a:rPr>
                        <a:t>Prix</a:t>
                      </a:r>
                      <a:r>
                        <a:rPr lang="fr-FR" sz="3200" spc="-25" dirty="0">
                          <a:effectLst/>
                          <a:latin typeface="Times New Roman" panose="02020603050405020304" pitchFamily="18" charset="0"/>
                          <a:ea typeface="Calibri Light" panose="020F0302020204030204" pitchFamily="34" charset="0"/>
                          <a:cs typeface="Times New Roman" panose="02020603050405020304" pitchFamily="18" charset="0"/>
                        </a:rPr>
                        <a:t> </a:t>
                      </a:r>
                      <a:r>
                        <a:rPr lang="fr-FR" sz="3200" dirty="0">
                          <a:effectLst/>
                          <a:latin typeface="Times New Roman" panose="02020603050405020304" pitchFamily="18" charset="0"/>
                          <a:ea typeface="Calibri Light" panose="020F0302020204030204" pitchFamily="34" charset="0"/>
                          <a:cs typeface="Times New Roman" panose="02020603050405020304" pitchFamily="18" charset="0"/>
                        </a:rPr>
                        <a:t>unitaire</a:t>
                      </a:r>
                    </a:p>
                  </a:txBody>
                  <a:tcPr marL="0" marR="0" marT="0" marB="0"/>
                </a:tc>
                <a:tc>
                  <a:txBody>
                    <a:bodyPr/>
                    <a:lstStyle/>
                    <a:p>
                      <a:pPr marL="69215" algn="ctr">
                        <a:lnSpc>
                          <a:spcPct val="100000"/>
                        </a:lnSpc>
                        <a:spcBef>
                          <a:spcPts val="50"/>
                        </a:spcBef>
                        <a:spcAft>
                          <a:spcPts val="0"/>
                        </a:spcAft>
                      </a:pPr>
                      <a:r>
                        <a:rPr lang="fr-FR" sz="3200" dirty="0">
                          <a:effectLst/>
                          <a:latin typeface="Times New Roman" panose="02020603050405020304" pitchFamily="18" charset="0"/>
                          <a:ea typeface="Calibri Light" panose="020F0302020204030204" pitchFamily="34" charset="0"/>
                          <a:cs typeface="Times New Roman" panose="02020603050405020304" pitchFamily="18" charset="0"/>
                        </a:rPr>
                        <a:t>Prix</a:t>
                      </a:r>
                      <a:r>
                        <a:rPr lang="fr-FR" sz="3200" spc="-25" dirty="0">
                          <a:effectLst/>
                          <a:latin typeface="Times New Roman" panose="02020603050405020304" pitchFamily="18" charset="0"/>
                          <a:ea typeface="Calibri Light" panose="020F0302020204030204" pitchFamily="34" charset="0"/>
                          <a:cs typeface="Times New Roman" panose="02020603050405020304" pitchFamily="18" charset="0"/>
                        </a:rPr>
                        <a:t> </a:t>
                      </a:r>
                      <a:r>
                        <a:rPr lang="fr-FR" sz="3200" dirty="0">
                          <a:effectLst/>
                          <a:latin typeface="Times New Roman" panose="02020603050405020304" pitchFamily="18" charset="0"/>
                          <a:ea typeface="Calibri Light" panose="020F0302020204030204" pitchFamily="34" charset="0"/>
                          <a:cs typeface="Times New Roman" panose="02020603050405020304" pitchFamily="18" charset="0"/>
                        </a:rPr>
                        <a:t>total</a:t>
                      </a:r>
                    </a:p>
                  </a:txBody>
                  <a:tcPr marL="0" marR="0" marT="0" marB="0"/>
                </a:tc>
              </a:tr>
              <a:tr h="1012616">
                <a:tc>
                  <a:txBody>
                    <a:bodyPr/>
                    <a:lstStyle/>
                    <a:p>
                      <a:pPr algn="ct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p>
                    <a:p>
                      <a:pPr algn="ctr">
                        <a:lnSpc>
                          <a:spcPct val="100000"/>
                        </a:lnSpc>
                        <a:spcBef>
                          <a:spcPts val="15"/>
                        </a:spcBef>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r>
                        <a:rPr lang="fr-FR" sz="1800" spc="-5" dirty="0" smtClean="0">
                          <a:effectLst/>
                          <a:latin typeface="Times New Roman" panose="02020603050405020304" pitchFamily="18" charset="0"/>
                          <a:ea typeface="Calibri Light" panose="020F0302020204030204" pitchFamily="34" charset="0"/>
                          <a:cs typeface="Times New Roman" panose="02020603050405020304" pitchFamily="18" charset="0"/>
                        </a:rPr>
                        <a:t>Carte </a:t>
                      </a: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Arduino</a:t>
                      </a:r>
                      <a:r>
                        <a:rPr lang="fr-FR" sz="1800" spc="-285" dirty="0">
                          <a:effectLst/>
                          <a:latin typeface="Times New Roman" panose="02020603050405020304" pitchFamily="18" charset="0"/>
                          <a:ea typeface="Calibri Light" panose="020F0302020204030204" pitchFamily="34" charset="0"/>
                          <a:cs typeface="Times New Roman" panose="02020603050405020304" pitchFamily="18" charset="0"/>
                        </a:rPr>
                        <a:t> </a:t>
                      </a: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UNO</a:t>
                      </a:r>
                    </a:p>
                  </a:txBody>
                  <a:tcPr marL="0" marR="0" marT="0" marB="0"/>
                </a:tc>
                <a:tc>
                  <a:txBody>
                    <a:bodyPr/>
                    <a:lstStyle/>
                    <a:p>
                      <a:pPr algn="ct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p>
                    <a:p>
                      <a:pPr algn="ct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r>
                        <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rPr>
                        <a:t>1</a:t>
                      </a:r>
                      <a:endParaRPr lang="fr-FR" sz="1800" dirty="0">
                        <a:effectLst/>
                        <a:latin typeface="Times New Roman" panose="02020603050405020304" pitchFamily="18" charset="0"/>
                        <a:ea typeface="Calibri Light" panose="020F0302020204030204" pitchFamily="34" charset="0"/>
                        <a:cs typeface="Times New Roman" panose="02020603050405020304" pitchFamily="18" charset="0"/>
                      </a:endParaRPr>
                    </a:p>
                  </a:txBody>
                  <a:tcPr marL="0" marR="0" marT="0" marB="0"/>
                </a:tc>
                <a:tc>
                  <a:txBody>
                    <a:bodyPr/>
                    <a:lstStyle/>
                    <a:p>
                      <a:pPr algn="ct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p>
                    <a:p>
                      <a:pPr algn="ct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r>
                        <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rPr>
                        <a:t>118</a:t>
                      </a:r>
                      <a:r>
                        <a:rPr lang="fr-FR" sz="1800" spc="15" dirty="0" smtClean="0">
                          <a:effectLst/>
                          <a:latin typeface="Times New Roman" panose="02020603050405020304" pitchFamily="18" charset="0"/>
                          <a:ea typeface="Calibri Light" panose="020F0302020204030204" pitchFamily="34" charset="0"/>
                          <a:cs typeface="Times New Roman" panose="02020603050405020304" pitchFamily="18" charset="0"/>
                        </a:rPr>
                        <a:t> </a:t>
                      </a: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Dhs</a:t>
                      </a:r>
                    </a:p>
                  </a:txBody>
                  <a:tcPr marL="0" marR="0" marT="0" marB="0"/>
                </a:tc>
                <a:tc>
                  <a:txBody>
                    <a:bodyPr/>
                    <a:lstStyle/>
                    <a:p>
                      <a:pPr algn="ct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p>
                    <a:p>
                      <a:pPr algn="ct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r>
                        <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rPr>
                        <a:t>118</a:t>
                      </a:r>
                      <a:r>
                        <a:rPr lang="fr-FR" sz="1800" spc="15" dirty="0" smtClean="0">
                          <a:effectLst/>
                          <a:latin typeface="Times New Roman" panose="02020603050405020304" pitchFamily="18" charset="0"/>
                          <a:ea typeface="Calibri Light" panose="020F0302020204030204" pitchFamily="34" charset="0"/>
                          <a:cs typeface="Times New Roman" panose="02020603050405020304" pitchFamily="18" charset="0"/>
                        </a:rPr>
                        <a:t> </a:t>
                      </a: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Dhs</a:t>
                      </a:r>
                    </a:p>
                  </a:txBody>
                  <a:tcPr marL="0" marR="0" marT="0" marB="0"/>
                </a:tc>
              </a:tr>
              <a:tr h="1012616">
                <a:tc>
                  <a:txBody>
                    <a:bodyPr/>
                    <a:lstStyle/>
                    <a:p>
                      <a:pPr algn="ctr">
                        <a:lnSpc>
                          <a:spcPct val="100000"/>
                        </a:lnSpc>
                        <a:spcBef>
                          <a:spcPts val="20"/>
                        </a:spcBef>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endPar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endParaRPr>
                    </a:p>
                    <a:p>
                      <a:pPr algn="ctr">
                        <a:lnSpc>
                          <a:spcPct val="100000"/>
                        </a:lnSpc>
                        <a:spcBef>
                          <a:spcPts val="20"/>
                        </a:spcBef>
                        <a:spcAft>
                          <a:spcPts val="0"/>
                        </a:spcAft>
                      </a:pPr>
                      <a:r>
                        <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rPr>
                        <a:t>Bouclier </a:t>
                      </a: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de</a:t>
                      </a:r>
                      <a:r>
                        <a:rPr lang="fr-FR" sz="1800" spc="5" dirty="0">
                          <a:effectLst/>
                          <a:latin typeface="Times New Roman" panose="02020603050405020304" pitchFamily="18" charset="0"/>
                          <a:ea typeface="Calibri Light" panose="020F0302020204030204" pitchFamily="34" charset="0"/>
                          <a:cs typeface="Times New Roman" panose="02020603050405020304" pitchFamily="18" charset="0"/>
                        </a:rPr>
                        <a:t> </a:t>
                      </a: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pilote de moteur</a:t>
                      </a:r>
                      <a:r>
                        <a:rPr lang="fr-FR" sz="1800" spc="-280" dirty="0">
                          <a:effectLst/>
                          <a:latin typeface="Times New Roman" panose="02020603050405020304" pitchFamily="18" charset="0"/>
                          <a:ea typeface="Calibri Light" panose="020F0302020204030204" pitchFamily="34" charset="0"/>
                          <a:cs typeface="Times New Roman" panose="02020603050405020304" pitchFamily="18" charset="0"/>
                        </a:rPr>
                        <a:t> </a:t>
                      </a: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L293D</a:t>
                      </a:r>
                    </a:p>
                  </a:txBody>
                  <a:tcPr marL="0" marR="0" marT="0" marB="0"/>
                </a:tc>
                <a:tc>
                  <a:txBody>
                    <a:bodyPr/>
                    <a:lstStyle/>
                    <a:p>
                      <a:pPr algn="ct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p>
                    <a:p>
                      <a:pPr algn="ct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p>
                    <a:p>
                      <a:pPr marL="11430" algn="ctr">
                        <a:lnSpc>
                          <a:spcPct val="100000"/>
                        </a:lnSpc>
                        <a:spcBef>
                          <a:spcPts val="905"/>
                        </a:spcBef>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1</a:t>
                      </a:r>
                    </a:p>
                  </a:txBody>
                  <a:tcPr marL="0" marR="0" marT="0" marB="0"/>
                </a:tc>
                <a:tc>
                  <a:txBody>
                    <a:bodyPr/>
                    <a:lstStyle/>
                    <a:p>
                      <a:pPr algn="ct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p>
                    <a:p>
                      <a:pPr algn="ctr">
                        <a:lnSpc>
                          <a:spcPct val="100000"/>
                        </a:lnSpc>
                        <a:spcAft>
                          <a:spcPts val="0"/>
                        </a:spcAft>
                      </a:pPr>
                      <a:r>
                        <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rPr>
                        <a:t>54</a:t>
                      </a:r>
                      <a:r>
                        <a:rPr lang="fr-FR" sz="1800" spc="-10" dirty="0" smtClean="0">
                          <a:effectLst/>
                          <a:latin typeface="Times New Roman" panose="02020603050405020304" pitchFamily="18" charset="0"/>
                          <a:ea typeface="Calibri Light" panose="020F0302020204030204" pitchFamily="34" charset="0"/>
                          <a:cs typeface="Times New Roman" panose="02020603050405020304" pitchFamily="18" charset="0"/>
                        </a:rPr>
                        <a:t> </a:t>
                      </a: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Dhs</a:t>
                      </a:r>
                    </a:p>
                  </a:txBody>
                  <a:tcPr marL="0" marR="0" marT="0" marB="0"/>
                </a:tc>
                <a:tc>
                  <a:txBody>
                    <a:bodyPr/>
                    <a:lstStyle/>
                    <a:p>
                      <a:pPr algn="ct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p>
                    <a:p>
                      <a:pPr algn="ct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r>
                        <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rPr>
                        <a:t>54</a:t>
                      </a:r>
                      <a:r>
                        <a:rPr lang="fr-FR" sz="1800" spc="-10" dirty="0" smtClean="0">
                          <a:effectLst/>
                          <a:latin typeface="Times New Roman" panose="02020603050405020304" pitchFamily="18" charset="0"/>
                          <a:ea typeface="Calibri Light" panose="020F0302020204030204" pitchFamily="34" charset="0"/>
                          <a:cs typeface="Times New Roman" panose="02020603050405020304" pitchFamily="18" charset="0"/>
                        </a:rPr>
                        <a:t> </a:t>
                      </a: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Dhs</a:t>
                      </a:r>
                    </a:p>
                  </a:txBody>
                  <a:tcPr marL="0" marR="0" marT="0" marB="0"/>
                </a:tc>
              </a:tr>
              <a:tr h="1154811">
                <a:tc>
                  <a:txBody>
                    <a:bodyPr/>
                    <a:lstStyle/>
                    <a:p>
                      <a:pPr algn="ctr">
                        <a:lnSpc>
                          <a:spcPct val="100000"/>
                        </a:lnSpc>
                        <a:spcAft>
                          <a:spcPts val="0"/>
                        </a:spcAft>
                      </a:pPr>
                      <a:r>
                        <a:rPr lang="fr-FR" sz="1800">
                          <a:effectLst/>
                          <a:latin typeface="Times New Roman" panose="02020603050405020304" pitchFamily="18" charset="0"/>
                          <a:ea typeface="Calibri Light" panose="020F0302020204030204" pitchFamily="34" charset="0"/>
                          <a:cs typeface="Times New Roman" panose="02020603050405020304" pitchFamily="18" charset="0"/>
                        </a:rPr>
                        <a:t> </a:t>
                      </a:r>
                    </a:p>
                    <a:p>
                      <a:pPr marL="302895" marR="121285" indent="-165100" algn="ctr">
                        <a:lnSpc>
                          <a:spcPct val="100000"/>
                        </a:lnSpc>
                        <a:spcBef>
                          <a:spcPts val="1095"/>
                        </a:spcBef>
                        <a:spcAft>
                          <a:spcPts val="0"/>
                        </a:spcAft>
                      </a:pPr>
                      <a:r>
                        <a:rPr lang="fr-FR" sz="1800">
                          <a:effectLst/>
                          <a:latin typeface="Times New Roman" panose="02020603050405020304" pitchFamily="18" charset="0"/>
                          <a:ea typeface="Calibri Light" panose="020F0302020204030204" pitchFamily="34" charset="0"/>
                          <a:cs typeface="Times New Roman" panose="02020603050405020304" pitchFamily="18" charset="0"/>
                        </a:rPr>
                        <a:t>Graveur de CD-</a:t>
                      </a:r>
                      <a:r>
                        <a:rPr lang="fr-FR" sz="1800" spc="-285">
                          <a:effectLst/>
                          <a:latin typeface="Times New Roman" panose="02020603050405020304" pitchFamily="18" charset="0"/>
                          <a:ea typeface="Calibri Light" panose="020F0302020204030204" pitchFamily="34" charset="0"/>
                          <a:cs typeface="Times New Roman" panose="02020603050405020304" pitchFamily="18" charset="0"/>
                        </a:rPr>
                        <a:t> </a:t>
                      </a:r>
                      <a:r>
                        <a:rPr lang="fr-FR" sz="1800">
                          <a:effectLst/>
                          <a:latin typeface="Times New Roman" panose="02020603050405020304" pitchFamily="18" charset="0"/>
                          <a:ea typeface="Calibri Light" panose="020F0302020204030204" pitchFamily="34" charset="0"/>
                          <a:cs typeface="Times New Roman" panose="02020603050405020304" pitchFamily="18" charset="0"/>
                        </a:rPr>
                        <a:t>ROM/DVD</a:t>
                      </a:r>
                    </a:p>
                  </a:txBody>
                  <a:tcPr marL="0" marR="0" marT="0" marB="0"/>
                </a:tc>
                <a:tc>
                  <a:txBody>
                    <a:bodyPr/>
                    <a:lstStyle/>
                    <a:p>
                      <a:pPr algn="ct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p>
                    <a:p>
                      <a:pPr algn="ct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p>
                    <a:p>
                      <a:pPr marL="11430" algn="ctr">
                        <a:lnSpc>
                          <a:spcPct val="100000"/>
                        </a:lnSpc>
                        <a:spcBef>
                          <a:spcPts val="940"/>
                        </a:spcBef>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2</a:t>
                      </a:r>
                    </a:p>
                  </a:txBody>
                  <a:tcPr marL="0" marR="0" marT="0" marB="0"/>
                </a:tc>
                <a:tc>
                  <a:txBody>
                    <a:bodyPr/>
                    <a:lstStyle/>
                    <a:p>
                      <a:pPr algn="ct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endPar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endParaRPr>
                    </a:p>
                    <a:p>
                      <a:pPr algn="ctr">
                        <a:lnSpc>
                          <a:spcPct val="100000"/>
                        </a:lnSpc>
                        <a:spcAft>
                          <a:spcPts val="0"/>
                        </a:spcAft>
                      </a:pPr>
                      <a:endPar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endParaRPr>
                    </a:p>
                    <a:p>
                      <a:pPr algn="ctr">
                        <a:lnSpc>
                          <a:spcPct val="100000"/>
                        </a:lnSpc>
                        <a:spcAft>
                          <a:spcPts val="0"/>
                        </a:spcAft>
                      </a:pPr>
                      <a:r>
                        <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rPr>
                        <a:t>30 Dhs</a:t>
                      </a:r>
                    </a:p>
                    <a:p>
                      <a:pPr algn="ctr">
                        <a:lnSpc>
                          <a:spcPct val="100000"/>
                        </a:lnSpc>
                        <a:spcAft>
                          <a:spcPts val="0"/>
                        </a:spcAft>
                      </a:pPr>
                      <a:endParaRPr lang="fr-FR" sz="1800" dirty="0">
                        <a:effectLst/>
                        <a:latin typeface="Times New Roman" panose="02020603050405020304" pitchFamily="18" charset="0"/>
                        <a:ea typeface="Calibri Light" panose="020F0302020204030204" pitchFamily="34" charset="0"/>
                        <a:cs typeface="Times New Roman" panose="02020603050405020304" pitchFamily="18" charset="0"/>
                      </a:endParaRPr>
                    </a:p>
                  </a:txBody>
                  <a:tcPr marL="0" marR="0" marT="0" marB="0"/>
                </a:tc>
                <a:tc>
                  <a:txBody>
                    <a:bodyPr/>
                    <a:lstStyle/>
                    <a:p>
                      <a:pPr algn="ctr">
                        <a:lnSpc>
                          <a:spcPct val="100000"/>
                        </a:lnSpc>
                        <a:spcAft>
                          <a:spcPts val="0"/>
                        </a:spcAft>
                      </a:pPr>
                      <a:endPar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endParaRPr>
                    </a:p>
                    <a:p>
                      <a:pPr algn="ctr">
                        <a:lnSpc>
                          <a:spcPct val="100000"/>
                        </a:lnSpc>
                        <a:spcAft>
                          <a:spcPts val="0"/>
                        </a:spcAft>
                      </a:pPr>
                      <a:r>
                        <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rPr>
                        <a:t>     </a:t>
                      </a:r>
                    </a:p>
                    <a:p>
                      <a:pPr algn="ctr">
                        <a:lnSpc>
                          <a:spcPct val="100000"/>
                        </a:lnSpc>
                        <a:spcAft>
                          <a:spcPts val="0"/>
                        </a:spcAft>
                      </a:pPr>
                      <a:r>
                        <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rPr>
                        <a:t>60 Dhs</a:t>
                      </a: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p>
                  </a:txBody>
                  <a:tcPr marL="0" marR="0" marT="0" marB="0"/>
                </a:tc>
              </a:tr>
              <a:tr h="1012616">
                <a:tc>
                  <a:txBody>
                    <a:bodyPr/>
                    <a:lstStyle/>
                    <a:p>
                      <a:pPr algn="ct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p>
                    <a:p>
                      <a:pPr algn="ctr">
                        <a:lnSpc>
                          <a:spcPct val="100000"/>
                        </a:lnSpc>
                        <a:spcBef>
                          <a:spcPts val="55"/>
                        </a:spcBef>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r>
                        <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rPr>
                        <a:t>Servomoteur</a:t>
                      </a:r>
                      <a:endParaRPr lang="fr-FR" sz="1800" dirty="0">
                        <a:effectLst/>
                        <a:latin typeface="Times New Roman" panose="02020603050405020304" pitchFamily="18" charset="0"/>
                        <a:ea typeface="Calibri Light" panose="020F0302020204030204" pitchFamily="34" charset="0"/>
                        <a:cs typeface="Times New Roman" panose="02020603050405020304" pitchFamily="18" charset="0"/>
                      </a:endParaRPr>
                    </a:p>
                  </a:txBody>
                  <a:tcPr marL="0" marR="0" marT="0" marB="0"/>
                </a:tc>
                <a:tc>
                  <a:txBody>
                    <a:bodyPr/>
                    <a:lstStyle/>
                    <a:p>
                      <a:pPr algn="ct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p>
                    <a:p>
                      <a:pPr algn="ct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p>
                    <a:p>
                      <a:pPr marL="11430" algn="ctr">
                        <a:lnSpc>
                          <a:spcPct val="100000"/>
                        </a:lnSpc>
                        <a:spcBef>
                          <a:spcPts val="905"/>
                        </a:spcBef>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1</a:t>
                      </a:r>
                    </a:p>
                  </a:txBody>
                  <a:tcPr marL="0" marR="0" marT="0" marB="0"/>
                </a:tc>
                <a:tc>
                  <a:txBody>
                    <a:bodyPr/>
                    <a:lstStyle/>
                    <a:p>
                      <a:pPr algn="ctr">
                        <a:lnSpc>
                          <a:spcPct val="100000"/>
                        </a:lnSpc>
                        <a:spcAft>
                          <a:spcPts val="0"/>
                        </a:spcAft>
                      </a:pPr>
                      <a:endPar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endParaRPr>
                    </a:p>
                    <a:p>
                      <a:pPr algn="ctr">
                        <a:lnSpc>
                          <a:spcPct val="100000"/>
                        </a:lnSpc>
                        <a:spcAft>
                          <a:spcPts val="0"/>
                        </a:spcAft>
                      </a:pPr>
                      <a:endPar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endParaRPr>
                    </a:p>
                    <a:p>
                      <a:pPr algn="ctr">
                        <a:lnSpc>
                          <a:spcPct val="100000"/>
                        </a:lnSpc>
                        <a:spcAft>
                          <a:spcPts val="0"/>
                        </a:spcAft>
                      </a:pPr>
                      <a:r>
                        <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rPr>
                        <a:t>25 Dhs</a:t>
                      </a: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p>
                  </a:txBody>
                  <a:tcPr marL="0" marR="0" marT="0" marB="0"/>
                </a:tc>
                <a:tc>
                  <a:txBody>
                    <a:bodyPr/>
                    <a:lstStyle/>
                    <a:p>
                      <a:pPr algn="ctr">
                        <a:lnSpc>
                          <a:spcPct val="100000"/>
                        </a:lnSpc>
                        <a:spcAft>
                          <a:spcPts val="0"/>
                        </a:spcAft>
                      </a:pPr>
                      <a:endPar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endParaRPr>
                    </a:p>
                    <a:p>
                      <a:pPr algn="ctr">
                        <a:lnSpc>
                          <a:spcPct val="100000"/>
                        </a:lnSpc>
                        <a:spcAft>
                          <a:spcPts val="0"/>
                        </a:spcAft>
                      </a:pPr>
                      <a:r>
                        <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rPr>
                        <a:t>       </a:t>
                      </a:r>
                    </a:p>
                    <a:p>
                      <a:pPr algn="ctr">
                        <a:lnSpc>
                          <a:spcPct val="100000"/>
                        </a:lnSpc>
                        <a:spcAft>
                          <a:spcPts val="0"/>
                        </a:spcAft>
                      </a:pPr>
                      <a:r>
                        <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rPr>
                        <a:t>25 Dhs</a:t>
                      </a: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p>
                  </a:txBody>
                  <a:tcPr marL="0" marR="0" marT="0" marB="0"/>
                </a:tc>
              </a:tr>
              <a:tr h="1012616">
                <a:tc>
                  <a:txBody>
                    <a:bodyPr/>
                    <a:lstStyle/>
                    <a:p>
                      <a:pPr algn="ct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p>
                    <a:p>
                      <a:pPr algn="ctr">
                        <a:lnSpc>
                          <a:spcPct val="100000"/>
                        </a:lnSpc>
                        <a:spcBef>
                          <a:spcPts val="55"/>
                        </a:spcBef>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r>
                        <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rPr>
                        <a:t>Fils</a:t>
                      </a:r>
                      <a:endParaRPr lang="fr-FR" sz="1800" dirty="0">
                        <a:effectLst/>
                        <a:latin typeface="Times New Roman" panose="02020603050405020304" pitchFamily="18" charset="0"/>
                        <a:ea typeface="Calibri Light" panose="020F0302020204030204" pitchFamily="34" charset="0"/>
                        <a:cs typeface="Times New Roman" panose="02020603050405020304" pitchFamily="18" charset="0"/>
                      </a:endParaRPr>
                    </a:p>
                  </a:txBody>
                  <a:tcPr marL="0" marR="0" marT="0" marB="0"/>
                </a:tc>
                <a:tc>
                  <a:txBody>
                    <a:bodyPr/>
                    <a:lstStyle/>
                    <a:p>
                      <a:pPr algn="ct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p>
                    <a:p>
                      <a:pPr algn="ct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p>
                    <a:p>
                      <a:pPr marL="11430" algn="ctr">
                        <a:lnSpc>
                          <a:spcPct val="100000"/>
                        </a:lnSpc>
                        <a:spcBef>
                          <a:spcPts val="905"/>
                        </a:spcBef>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2</a:t>
                      </a:r>
                    </a:p>
                  </a:txBody>
                  <a:tcPr marL="0" marR="0" marT="0" marB="0"/>
                </a:tc>
                <a:tc>
                  <a:txBody>
                    <a:bodyPr/>
                    <a:lstStyle/>
                    <a:p>
                      <a:pPr algn="ct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p>
                    <a:p>
                      <a:pPr algn="ct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endPar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endParaRPr>
                    </a:p>
                    <a:p>
                      <a:pPr algn="ctr">
                        <a:lnSpc>
                          <a:spcPct val="100000"/>
                        </a:lnSpc>
                        <a:spcAft>
                          <a:spcPts val="0"/>
                        </a:spcAft>
                      </a:pPr>
                      <a:r>
                        <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rPr>
                        <a:t>7</a:t>
                      </a:r>
                      <a:r>
                        <a:rPr lang="fr-FR" sz="1800" spc="20" dirty="0" smtClean="0">
                          <a:effectLst/>
                          <a:latin typeface="Times New Roman" panose="02020603050405020304" pitchFamily="18" charset="0"/>
                          <a:ea typeface="Calibri Light" panose="020F0302020204030204" pitchFamily="34" charset="0"/>
                          <a:cs typeface="Times New Roman" panose="02020603050405020304" pitchFamily="18" charset="0"/>
                        </a:rPr>
                        <a:t> </a:t>
                      </a: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Dhs</a:t>
                      </a:r>
                    </a:p>
                  </a:txBody>
                  <a:tcPr marL="0" marR="0" marT="0" marB="0"/>
                </a:tc>
                <a:tc>
                  <a:txBody>
                    <a:bodyPr/>
                    <a:lstStyle/>
                    <a:p>
                      <a:pPr algn="ct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p>
                    <a:p>
                      <a:pPr algn="ct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endPar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endParaRPr>
                    </a:p>
                    <a:p>
                      <a:pPr algn="ctr">
                        <a:lnSpc>
                          <a:spcPct val="100000"/>
                        </a:lnSpc>
                        <a:spcAft>
                          <a:spcPts val="0"/>
                        </a:spcAft>
                      </a:pPr>
                      <a:r>
                        <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rPr>
                        <a:t>14</a:t>
                      </a:r>
                      <a:r>
                        <a:rPr lang="fr-FR" sz="1800" spc="-10" dirty="0" smtClean="0">
                          <a:effectLst/>
                          <a:latin typeface="Times New Roman" panose="02020603050405020304" pitchFamily="18" charset="0"/>
                          <a:ea typeface="Calibri Light" panose="020F0302020204030204" pitchFamily="34" charset="0"/>
                          <a:cs typeface="Times New Roman" panose="02020603050405020304" pitchFamily="18" charset="0"/>
                        </a:rPr>
                        <a:t> </a:t>
                      </a: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Dhs</a:t>
                      </a:r>
                    </a:p>
                  </a:txBody>
                  <a:tcPr marL="0" marR="0" marT="0" marB="0"/>
                </a:tc>
              </a:tr>
              <a:tr h="1012616">
                <a:tc>
                  <a:txBody>
                    <a:bodyPr/>
                    <a:lstStyle/>
                    <a:p>
                      <a:pPr algn="ctr">
                        <a:lnSpc>
                          <a:spcPct val="100000"/>
                        </a:lnSpc>
                        <a:spcBef>
                          <a:spcPts val="20"/>
                        </a:spcBef>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r>
                        <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rPr>
                        <a:t>Accessoires</a:t>
                      </a:r>
                      <a:endParaRPr lang="fr-FR" sz="1800" dirty="0">
                        <a:effectLst/>
                        <a:latin typeface="Times New Roman" panose="02020603050405020304" pitchFamily="18" charset="0"/>
                        <a:ea typeface="Calibri Light" panose="020F0302020204030204" pitchFamily="34" charset="0"/>
                        <a:cs typeface="Times New Roman" panose="02020603050405020304" pitchFamily="18" charset="0"/>
                      </a:endParaRPr>
                    </a:p>
                  </a:txBody>
                  <a:tcPr marL="0" marR="0" marT="0" marB="0"/>
                </a:tc>
                <a:tc>
                  <a:txBody>
                    <a:bodyPr/>
                    <a:lstStyle/>
                    <a:p>
                      <a:pP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p>
                  </a:txBody>
                  <a:tcPr marL="0" marR="0" marT="0" marB="0"/>
                </a:tc>
                <a:tc>
                  <a:txBody>
                    <a:bodyPr/>
                    <a:lstStyle/>
                    <a:p>
                      <a:pPr algn="ct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p>
                  </a:txBody>
                  <a:tcPr marL="0" marR="0" marT="0" marB="0"/>
                </a:tc>
                <a:tc>
                  <a:txBody>
                    <a:bodyPr/>
                    <a:lstStyle/>
                    <a:p>
                      <a:pPr algn="ctr">
                        <a:lnSpc>
                          <a:spcPct val="100000"/>
                        </a:lnSpc>
                        <a:spcBef>
                          <a:spcPts val="15"/>
                        </a:spcBef>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 </a:t>
                      </a:r>
                    </a:p>
                    <a:p>
                      <a:pPr marL="270510" algn="ctr">
                        <a:lnSpc>
                          <a:spcPct val="100000"/>
                        </a:lnSpc>
                        <a:spcAft>
                          <a:spcPts val="0"/>
                        </a:spcAft>
                      </a:pP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315</a:t>
                      </a:r>
                      <a:r>
                        <a:rPr lang="fr-FR" sz="1800" spc="15" dirty="0">
                          <a:effectLst/>
                          <a:latin typeface="Times New Roman" panose="02020603050405020304" pitchFamily="18" charset="0"/>
                          <a:ea typeface="Calibri Light" panose="020F0302020204030204" pitchFamily="34" charset="0"/>
                          <a:cs typeface="Times New Roman" panose="02020603050405020304" pitchFamily="18" charset="0"/>
                        </a:rPr>
                        <a:t> </a:t>
                      </a: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Dhs</a:t>
                      </a:r>
                    </a:p>
                  </a:txBody>
                  <a:tcPr marL="0" marR="0" marT="0" marB="0"/>
                </a:tc>
              </a:tr>
              <a:tr h="1012616">
                <a:tc gridSpan="3">
                  <a:txBody>
                    <a:bodyPr/>
                    <a:lstStyle/>
                    <a:p>
                      <a:pPr marL="888365" algn="ctr">
                        <a:lnSpc>
                          <a:spcPct val="100000"/>
                        </a:lnSpc>
                        <a:spcBef>
                          <a:spcPts val="65"/>
                        </a:spcBef>
                        <a:spcAft>
                          <a:spcPts val="0"/>
                        </a:spcAft>
                      </a:pPr>
                      <a:endPar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endParaRPr>
                    </a:p>
                    <a:p>
                      <a:pPr marL="888365" algn="ctr">
                        <a:lnSpc>
                          <a:spcPct val="100000"/>
                        </a:lnSpc>
                        <a:spcBef>
                          <a:spcPts val="65"/>
                        </a:spcBef>
                        <a:spcAft>
                          <a:spcPts val="0"/>
                        </a:spcAft>
                      </a:pPr>
                      <a:r>
                        <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rPr>
                        <a:t>Budget</a:t>
                      </a:r>
                      <a:r>
                        <a:rPr lang="fr-FR" sz="1800" spc="155" dirty="0" smtClean="0">
                          <a:effectLst/>
                          <a:latin typeface="Times New Roman" panose="02020603050405020304" pitchFamily="18" charset="0"/>
                          <a:ea typeface="Calibri Light" panose="020F0302020204030204" pitchFamily="34" charset="0"/>
                          <a:cs typeface="Times New Roman" panose="02020603050405020304" pitchFamily="18" charset="0"/>
                        </a:rPr>
                        <a:t> </a:t>
                      </a: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Estimatif</a:t>
                      </a:r>
                    </a:p>
                  </a:txBody>
                  <a:tcPr marL="0" marR="0" marT="0" marB="0"/>
                </a:tc>
                <a:tc hMerge="1">
                  <a:txBody>
                    <a:bodyPr/>
                    <a:lstStyle/>
                    <a:p>
                      <a:endParaRPr lang="fr-FR"/>
                    </a:p>
                  </a:txBody>
                  <a:tcPr/>
                </a:tc>
                <a:tc hMerge="1">
                  <a:txBody>
                    <a:bodyPr/>
                    <a:lstStyle/>
                    <a:p>
                      <a:endParaRPr lang="fr-FR"/>
                    </a:p>
                  </a:txBody>
                  <a:tcPr/>
                </a:tc>
                <a:tc>
                  <a:txBody>
                    <a:bodyPr/>
                    <a:lstStyle/>
                    <a:p>
                      <a:pPr marL="147320" algn="ctr">
                        <a:lnSpc>
                          <a:spcPct val="100000"/>
                        </a:lnSpc>
                        <a:spcBef>
                          <a:spcPts val="25"/>
                        </a:spcBef>
                        <a:spcAft>
                          <a:spcPts val="0"/>
                        </a:spcAft>
                      </a:pPr>
                      <a:endPar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endParaRPr>
                    </a:p>
                    <a:p>
                      <a:pPr marL="147320" algn="ctr">
                        <a:lnSpc>
                          <a:spcPct val="100000"/>
                        </a:lnSpc>
                        <a:spcBef>
                          <a:spcPts val="25"/>
                        </a:spcBef>
                        <a:spcAft>
                          <a:spcPts val="0"/>
                        </a:spcAft>
                      </a:pPr>
                      <a:r>
                        <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rPr>
                        <a:t>±</a:t>
                      </a:r>
                      <a:r>
                        <a:rPr lang="fr-FR" sz="1800" spc="-5" dirty="0" smtClean="0">
                          <a:effectLst/>
                          <a:latin typeface="Times New Roman" panose="02020603050405020304" pitchFamily="18" charset="0"/>
                          <a:ea typeface="Calibri Light" panose="020F0302020204030204" pitchFamily="34" charset="0"/>
                          <a:cs typeface="Times New Roman" panose="02020603050405020304" pitchFamily="18" charset="0"/>
                        </a:rPr>
                        <a:t> </a:t>
                      </a:r>
                      <a:r>
                        <a:rPr lang="fr-FR" sz="1800" dirty="0" smtClean="0">
                          <a:effectLst/>
                          <a:latin typeface="Times New Roman" panose="02020603050405020304" pitchFamily="18" charset="0"/>
                          <a:ea typeface="Calibri Light" panose="020F0302020204030204" pitchFamily="34" charset="0"/>
                          <a:cs typeface="Times New Roman" panose="02020603050405020304" pitchFamily="18" charset="0"/>
                        </a:rPr>
                        <a:t>550</a:t>
                      </a:r>
                      <a:r>
                        <a:rPr lang="fr-FR" sz="1800" spc="15" dirty="0" smtClean="0">
                          <a:effectLst/>
                          <a:latin typeface="Times New Roman" panose="02020603050405020304" pitchFamily="18" charset="0"/>
                          <a:ea typeface="Calibri Light" panose="020F0302020204030204" pitchFamily="34" charset="0"/>
                          <a:cs typeface="Times New Roman" panose="02020603050405020304" pitchFamily="18" charset="0"/>
                        </a:rPr>
                        <a:t> </a:t>
                      </a:r>
                      <a:r>
                        <a:rPr lang="fr-FR" sz="1800" dirty="0">
                          <a:effectLst/>
                          <a:latin typeface="Times New Roman" panose="02020603050405020304" pitchFamily="18" charset="0"/>
                          <a:ea typeface="Calibri Light" panose="020F0302020204030204" pitchFamily="34" charset="0"/>
                          <a:cs typeface="Times New Roman" panose="02020603050405020304" pitchFamily="18" charset="0"/>
                        </a:rPr>
                        <a:t>Dhs</a:t>
                      </a:r>
                    </a:p>
                  </a:txBody>
                  <a:tcPr marL="0" marR="0" marT="0" marB="0"/>
                </a:tc>
              </a:tr>
            </a:tbl>
          </a:graphicData>
        </a:graphic>
      </p:graphicFrame>
      <p:pic>
        <p:nvPicPr>
          <p:cNvPr id="63" name="Image 62"/>
          <p:cNvPicPr>
            <a:picLocks noChangeAspect="1"/>
          </p:cNvPicPr>
          <p:nvPr/>
        </p:nvPicPr>
        <p:blipFill>
          <a:blip r:embed="rId14"/>
          <a:stretch>
            <a:fillRect/>
          </a:stretch>
        </p:blipFill>
        <p:spPr>
          <a:xfrm>
            <a:off x="11115694" y="6716024"/>
            <a:ext cx="2526864" cy="1709570"/>
          </a:xfrm>
          <a:prstGeom prst="rect">
            <a:avLst/>
          </a:prstGeom>
        </p:spPr>
      </p:pic>
      <p:pic>
        <p:nvPicPr>
          <p:cNvPr id="1024" name="Image 1023"/>
          <p:cNvPicPr>
            <a:picLocks noChangeAspect="1"/>
          </p:cNvPicPr>
          <p:nvPr/>
        </p:nvPicPr>
        <p:blipFill>
          <a:blip r:embed="rId15"/>
          <a:stretch>
            <a:fillRect/>
          </a:stretch>
        </p:blipFill>
        <p:spPr>
          <a:xfrm>
            <a:off x="25847169" y="6702273"/>
            <a:ext cx="2135207" cy="1736975"/>
          </a:xfrm>
          <a:prstGeom prst="rect">
            <a:avLst/>
          </a:prstGeom>
        </p:spPr>
      </p:pic>
      <p:pic>
        <p:nvPicPr>
          <p:cNvPr id="1025" name="Image 1024"/>
          <p:cNvPicPr>
            <a:picLocks noChangeAspect="1"/>
          </p:cNvPicPr>
          <p:nvPr/>
        </p:nvPicPr>
        <p:blipFill>
          <a:blip r:embed="rId16"/>
          <a:stretch>
            <a:fillRect/>
          </a:stretch>
        </p:blipFill>
        <p:spPr>
          <a:xfrm>
            <a:off x="28868103" y="6716024"/>
            <a:ext cx="2314174" cy="1709570"/>
          </a:xfrm>
          <a:prstGeom prst="rect">
            <a:avLst/>
          </a:prstGeom>
        </p:spPr>
      </p:pic>
      <p:pic>
        <p:nvPicPr>
          <p:cNvPr id="1033" name="Image 1032"/>
          <p:cNvPicPr>
            <a:picLocks noChangeAspect="1"/>
          </p:cNvPicPr>
          <p:nvPr/>
        </p:nvPicPr>
        <p:blipFill>
          <a:blip r:embed="rId17"/>
          <a:stretch>
            <a:fillRect/>
          </a:stretch>
        </p:blipFill>
        <p:spPr>
          <a:xfrm>
            <a:off x="11134584" y="10538020"/>
            <a:ext cx="2592043" cy="1469817"/>
          </a:xfrm>
          <a:prstGeom prst="rect">
            <a:avLst/>
          </a:prstGeom>
        </p:spPr>
      </p:pic>
      <p:pic>
        <p:nvPicPr>
          <p:cNvPr id="1034" name="Image 1033"/>
          <p:cNvPicPr>
            <a:picLocks noChangeAspect="1"/>
          </p:cNvPicPr>
          <p:nvPr/>
        </p:nvPicPr>
        <p:blipFill>
          <a:blip r:embed="rId18"/>
          <a:stretch>
            <a:fillRect/>
          </a:stretch>
        </p:blipFill>
        <p:spPr>
          <a:xfrm>
            <a:off x="14795810" y="10538020"/>
            <a:ext cx="2342779" cy="1475452"/>
          </a:xfrm>
          <a:prstGeom prst="rect">
            <a:avLst/>
          </a:prstGeom>
        </p:spPr>
      </p:pic>
      <p:pic>
        <p:nvPicPr>
          <p:cNvPr id="1035" name="Image 1034"/>
          <p:cNvPicPr>
            <a:picLocks noChangeAspect="1"/>
          </p:cNvPicPr>
          <p:nvPr/>
        </p:nvPicPr>
        <p:blipFill>
          <a:blip r:embed="rId19"/>
          <a:stretch>
            <a:fillRect/>
          </a:stretch>
        </p:blipFill>
        <p:spPr>
          <a:xfrm>
            <a:off x="18259664" y="10450560"/>
            <a:ext cx="2291085" cy="1562911"/>
          </a:xfrm>
          <a:prstGeom prst="rect">
            <a:avLst/>
          </a:prstGeom>
        </p:spPr>
      </p:pic>
      <p:pic>
        <p:nvPicPr>
          <p:cNvPr id="1036" name="Image 1035"/>
          <p:cNvPicPr>
            <a:picLocks noChangeAspect="1"/>
          </p:cNvPicPr>
          <p:nvPr/>
        </p:nvPicPr>
        <p:blipFill>
          <a:blip r:embed="rId20"/>
          <a:stretch>
            <a:fillRect/>
          </a:stretch>
        </p:blipFill>
        <p:spPr>
          <a:xfrm>
            <a:off x="21638463" y="10464686"/>
            <a:ext cx="2086817" cy="1562912"/>
          </a:xfrm>
          <a:prstGeom prst="rect">
            <a:avLst/>
          </a:prstGeom>
        </p:spPr>
      </p:pic>
      <p:pic>
        <p:nvPicPr>
          <p:cNvPr id="1038" name="Image 1037"/>
          <p:cNvPicPr>
            <a:picLocks noChangeAspect="1"/>
          </p:cNvPicPr>
          <p:nvPr/>
        </p:nvPicPr>
        <p:blipFill>
          <a:blip r:embed="rId21"/>
          <a:stretch>
            <a:fillRect/>
          </a:stretch>
        </p:blipFill>
        <p:spPr>
          <a:xfrm>
            <a:off x="24944731" y="10450559"/>
            <a:ext cx="2598153" cy="1562912"/>
          </a:xfrm>
          <a:prstGeom prst="rect">
            <a:avLst/>
          </a:prstGeom>
        </p:spPr>
      </p:pic>
      <p:pic>
        <p:nvPicPr>
          <p:cNvPr id="1040" name="Image 1039"/>
          <p:cNvPicPr>
            <a:picLocks noChangeAspect="1"/>
          </p:cNvPicPr>
          <p:nvPr/>
        </p:nvPicPr>
        <p:blipFill>
          <a:blip r:embed="rId22"/>
          <a:stretch>
            <a:fillRect/>
          </a:stretch>
        </p:blipFill>
        <p:spPr>
          <a:xfrm>
            <a:off x="28775529" y="10449025"/>
            <a:ext cx="2412651" cy="1562912"/>
          </a:xfrm>
          <a:prstGeom prst="rect">
            <a:avLst/>
          </a:prstGeom>
        </p:spPr>
      </p:pic>
      <p:pic>
        <p:nvPicPr>
          <p:cNvPr id="1041" name="Image 1040"/>
          <p:cNvPicPr>
            <a:picLocks noChangeAspect="1"/>
          </p:cNvPicPr>
          <p:nvPr/>
        </p:nvPicPr>
        <p:blipFill>
          <a:blip r:embed="rId23"/>
          <a:stretch>
            <a:fillRect/>
          </a:stretch>
        </p:blipFill>
        <p:spPr>
          <a:xfrm>
            <a:off x="19064535" y="13144134"/>
            <a:ext cx="2390127" cy="1566468"/>
          </a:xfrm>
          <a:prstGeom prst="rect">
            <a:avLst/>
          </a:prstGeom>
        </p:spPr>
      </p:pic>
      <p:sp>
        <p:nvSpPr>
          <p:cNvPr id="84" name="Flèche : droite 32">
            <a:extLst>
              <a:ext uri="{FF2B5EF4-FFF2-40B4-BE49-F238E27FC236}">
                <a16:creationId xmlns="" xmlns:a16="http://schemas.microsoft.com/office/drawing/2014/main" id="{E7768D08-6F4C-2515-A0B8-03A2256371A4}"/>
              </a:ext>
            </a:extLst>
          </p:cNvPr>
          <p:cNvSpPr/>
          <p:nvPr/>
        </p:nvSpPr>
        <p:spPr>
          <a:xfrm>
            <a:off x="17840860" y="13532282"/>
            <a:ext cx="885727" cy="933097"/>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5" name="Flèche : droite 32">
            <a:extLst>
              <a:ext uri="{FF2B5EF4-FFF2-40B4-BE49-F238E27FC236}">
                <a16:creationId xmlns="" xmlns:a16="http://schemas.microsoft.com/office/drawing/2014/main" id="{E7768D08-6F4C-2515-A0B8-03A2256371A4}"/>
              </a:ext>
            </a:extLst>
          </p:cNvPr>
          <p:cNvSpPr/>
          <p:nvPr/>
        </p:nvSpPr>
        <p:spPr>
          <a:xfrm>
            <a:off x="31355031" y="10744112"/>
            <a:ext cx="885727" cy="933097"/>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Flèche : droite 32">
            <a:extLst>
              <a:ext uri="{FF2B5EF4-FFF2-40B4-BE49-F238E27FC236}">
                <a16:creationId xmlns="" xmlns:a16="http://schemas.microsoft.com/office/drawing/2014/main" id="{E7768D08-6F4C-2515-A0B8-03A2256371A4}"/>
              </a:ext>
            </a:extLst>
          </p:cNvPr>
          <p:cNvSpPr/>
          <p:nvPr/>
        </p:nvSpPr>
        <p:spPr>
          <a:xfrm>
            <a:off x="31216314" y="7141071"/>
            <a:ext cx="885727" cy="933097"/>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Flèche : droite 32">
            <a:extLst>
              <a:ext uri="{FF2B5EF4-FFF2-40B4-BE49-F238E27FC236}">
                <a16:creationId xmlns="" xmlns:a16="http://schemas.microsoft.com/office/drawing/2014/main" id="{E7768D08-6F4C-2515-A0B8-03A2256371A4}"/>
              </a:ext>
            </a:extLst>
          </p:cNvPr>
          <p:cNvSpPr/>
          <p:nvPr/>
        </p:nvSpPr>
        <p:spPr>
          <a:xfrm>
            <a:off x="27722951" y="10779593"/>
            <a:ext cx="885727" cy="933097"/>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Flèche : droite 32">
            <a:extLst>
              <a:ext uri="{FF2B5EF4-FFF2-40B4-BE49-F238E27FC236}">
                <a16:creationId xmlns="" xmlns:a16="http://schemas.microsoft.com/office/drawing/2014/main" id="{E7768D08-6F4C-2515-A0B8-03A2256371A4}"/>
              </a:ext>
            </a:extLst>
          </p:cNvPr>
          <p:cNvSpPr/>
          <p:nvPr/>
        </p:nvSpPr>
        <p:spPr>
          <a:xfrm>
            <a:off x="23886163" y="10753599"/>
            <a:ext cx="885727" cy="933097"/>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Flèche : droite 32">
            <a:extLst>
              <a:ext uri="{FF2B5EF4-FFF2-40B4-BE49-F238E27FC236}">
                <a16:creationId xmlns="" xmlns:a16="http://schemas.microsoft.com/office/drawing/2014/main" id="{E7768D08-6F4C-2515-A0B8-03A2256371A4}"/>
              </a:ext>
            </a:extLst>
          </p:cNvPr>
          <p:cNvSpPr/>
          <p:nvPr/>
        </p:nvSpPr>
        <p:spPr>
          <a:xfrm>
            <a:off x="20624658" y="10792201"/>
            <a:ext cx="885727" cy="933097"/>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Flèche : droite 32">
            <a:extLst>
              <a:ext uri="{FF2B5EF4-FFF2-40B4-BE49-F238E27FC236}">
                <a16:creationId xmlns="" xmlns:a16="http://schemas.microsoft.com/office/drawing/2014/main" id="{E7768D08-6F4C-2515-A0B8-03A2256371A4}"/>
              </a:ext>
            </a:extLst>
          </p:cNvPr>
          <p:cNvSpPr/>
          <p:nvPr/>
        </p:nvSpPr>
        <p:spPr>
          <a:xfrm>
            <a:off x="17275158" y="10798839"/>
            <a:ext cx="885727" cy="933097"/>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Flèche : droite 32">
            <a:extLst>
              <a:ext uri="{FF2B5EF4-FFF2-40B4-BE49-F238E27FC236}">
                <a16:creationId xmlns="" xmlns:a16="http://schemas.microsoft.com/office/drawing/2014/main" id="{E7768D08-6F4C-2515-A0B8-03A2256371A4}"/>
              </a:ext>
            </a:extLst>
          </p:cNvPr>
          <p:cNvSpPr/>
          <p:nvPr/>
        </p:nvSpPr>
        <p:spPr>
          <a:xfrm>
            <a:off x="13812513" y="10803261"/>
            <a:ext cx="885727" cy="933097"/>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2" name="Flèche : droite 32">
            <a:extLst>
              <a:ext uri="{FF2B5EF4-FFF2-40B4-BE49-F238E27FC236}">
                <a16:creationId xmlns="" xmlns:a16="http://schemas.microsoft.com/office/drawing/2014/main" id="{E7768D08-6F4C-2515-A0B8-03A2256371A4}"/>
              </a:ext>
            </a:extLst>
          </p:cNvPr>
          <p:cNvSpPr/>
          <p:nvPr/>
        </p:nvSpPr>
        <p:spPr>
          <a:xfrm>
            <a:off x="27982376" y="7134077"/>
            <a:ext cx="885727" cy="933097"/>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3" name="Flèche : droite 32">
            <a:extLst>
              <a:ext uri="{FF2B5EF4-FFF2-40B4-BE49-F238E27FC236}">
                <a16:creationId xmlns="" xmlns:a16="http://schemas.microsoft.com/office/drawing/2014/main" id="{E7768D08-6F4C-2515-A0B8-03A2256371A4}"/>
              </a:ext>
            </a:extLst>
          </p:cNvPr>
          <p:cNvSpPr/>
          <p:nvPr/>
        </p:nvSpPr>
        <p:spPr>
          <a:xfrm>
            <a:off x="24961442" y="7141071"/>
            <a:ext cx="885727" cy="933097"/>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4" name="Flèche : droite 32">
            <a:extLst>
              <a:ext uri="{FF2B5EF4-FFF2-40B4-BE49-F238E27FC236}">
                <a16:creationId xmlns="" xmlns:a16="http://schemas.microsoft.com/office/drawing/2014/main" id="{E7768D08-6F4C-2515-A0B8-03A2256371A4}"/>
              </a:ext>
            </a:extLst>
          </p:cNvPr>
          <p:cNvSpPr/>
          <p:nvPr/>
        </p:nvSpPr>
        <p:spPr>
          <a:xfrm>
            <a:off x="21345555" y="7095133"/>
            <a:ext cx="885727" cy="933097"/>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5" name="Flèche : droite 32">
            <a:extLst>
              <a:ext uri="{FF2B5EF4-FFF2-40B4-BE49-F238E27FC236}">
                <a16:creationId xmlns="" xmlns:a16="http://schemas.microsoft.com/office/drawing/2014/main" id="{E7768D08-6F4C-2515-A0B8-03A2256371A4}"/>
              </a:ext>
            </a:extLst>
          </p:cNvPr>
          <p:cNvSpPr/>
          <p:nvPr/>
        </p:nvSpPr>
        <p:spPr>
          <a:xfrm>
            <a:off x="17240768" y="7134077"/>
            <a:ext cx="885727" cy="933097"/>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3" name="ZoneTexte 1042"/>
          <p:cNvSpPr txBox="1"/>
          <p:nvPr/>
        </p:nvSpPr>
        <p:spPr>
          <a:xfrm>
            <a:off x="239525" y="6702273"/>
            <a:ext cx="10377675" cy="8879354"/>
          </a:xfrm>
          <a:prstGeom prst="rect">
            <a:avLst/>
          </a:prstGeom>
          <a:noFill/>
        </p:spPr>
        <p:txBody>
          <a:bodyPr wrap="square" rtlCol="0">
            <a:spAutoFit/>
          </a:bodyPr>
          <a:lstStyle/>
          <a:p>
            <a:pPr algn="just">
              <a:lnSpc>
                <a:spcPct val="150000"/>
              </a:lnSpc>
            </a:pPr>
            <a:r>
              <a:rPr lang="fr-FR" sz="2800" dirty="0">
                <a:latin typeface="Times New Roman" panose="02020603050405020304" pitchFamily="18" charset="0"/>
              </a:rPr>
              <a:t>La machine de traceur CNC (Computer Numerical Control) est essentiellement une machine à commande numérique à 2,5 axes, équipée de deux moteurs pas à pas sur les axes X et Y et d'un servomoteur sur l'axe Z. Un stylo est fixé sur l'axe Y, tandis que l'axe Z est utilisé pour gérer les mouvements verticaux. Comme son nom l'indique, cette machine est conçue pour dessiner ou tracer des dessins précis en suivant des instructions spécifiques. Pour donner des instructions à la machine, un type particulier de code, appelé G-code, est utilisé. Ce code est généré à partir </a:t>
            </a:r>
          </a:p>
          <a:p>
            <a:pPr algn="just">
              <a:lnSpc>
                <a:spcPct val="150000"/>
              </a:lnSpc>
            </a:pPr>
            <a:r>
              <a:rPr lang="fr-FR" sz="2800" dirty="0">
                <a:latin typeface="Times New Roman" panose="02020603050405020304" pitchFamily="18" charset="0"/>
              </a:rPr>
              <a:t>d'une image grâce à un logiciel spécialisé. Une fois converti en G-code, ce dernier est envoyé au contrôleur, qui commande alors les moteurs sur la manière de se déplacer. En conséquence, la machine reproduit une image sur papier.</a:t>
            </a:r>
            <a:endParaRPr lang="en-US" sz="2800" dirty="0">
              <a:latin typeface="Times New Roman" panose="02020603050405020304" pitchFamily="18" charset="0"/>
            </a:endParaRPr>
          </a:p>
          <a:p>
            <a:pPr algn="just"/>
            <a:endParaRPr lang="fr-FR" sz="2500" dirty="0">
              <a:latin typeface="Times New Roman" panose="02020603050405020304" pitchFamily="18" charset="0"/>
              <a:cs typeface="Times New Roman" panose="02020603050405020304" pitchFamily="18" charset="0"/>
            </a:endParaRPr>
          </a:p>
        </p:txBody>
      </p:sp>
      <p:sp>
        <p:nvSpPr>
          <p:cNvPr id="99" name="Text Placeholder 2">
            <a:extLst>
              <a:ext uri="{FF2B5EF4-FFF2-40B4-BE49-F238E27FC236}">
                <a16:creationId xmlns="" xmlns:a16="http://schemas.microsoft.com/office/drawing/2014/main" id="{1653A7BA-709B-4740-9D17-4AF3870E1700}"/>
              </a:ext>
            </a:extLst>
          </p:cNvPr>
          <p:cNvSpPr>
            <a:spLocks noGrp="1"/>
          </p:cNvSpPr>
          <p:nvPr>
            <p:ph type="body" sz="quarter" idx="20"/>
          </p:nvPr>
        </p:nvSpPr>
        <p:spPr>
          <a:xfrm rot="10800000" flipV="1">
            <a:off x="11460158" y="15726496"/>
            <a:ext cx="20896251" cy="615546"/>
          </a:xfrm>
        </p:spPr>
        <p:txBody>
          <a:bodyPr/>
          <a:lstStyle/>
          <a:p>
            <a:pPr algn="ctr"/>
            <a:r>
              <a:rPr lang="fr-FR" dirty="0" smtClean="0">
                <a:latin typeface="Times New Roman" panose="02020603050405020304" pitchFamily="18" charset="0"/>
                <a:cs typeface="Times New Roman" panose="02020603050405020304" pitchFamily="18" charset="0"/>
              </a:rPr>
              <a:t>FONCTIONNEMENT GLOBAL</a:t>
            </a:r>
            <a:endParaRPr lang="en-US" dirty="0">
              <a:latin typeface="Times New Roman" panose="02020603050405020304" pitchFamily="18" charset="0"/>
              <a:cs typeface="Times New Roman" panose="02020603050405020304" pitchFamily="18" charset="0"/>
            </a:endParaRPr>
          </a:p>
        </p:txBody>
      </p:sp>
      <p:pic>
        <p:nvPicPr>
          <p:cNvPr id="100" name="image26.jpeg"/>
          <p:cNvPicPr/>
          <p:nvPr/>
        </p:nvPicPr>
        <p:blipFill>
          <a:blip r:embed="rId24" cstate="print"/>
          <a:stretch>
            <a:fillRect/>
          </a:stretch>
        </p:blipFill>
        <p:spPr>
          <a:xfrm>
            <a:off x="11460157" y="17462110"/>
            <a:ext cx="3988341" cy="3526291"/>
          </a:xfrm>
          <a:prstGeom prst="rect">
            <a:avLst/>
          </a:prstGeom>
        </p:spPr>
      </p:pic>
      <p:sp>
        <p:nvSpPr>
          <p:cNvPr id="1045" name="ZoneTexte 1044"/>
          <p:cNvSpPr txBox="1"/>
          <p:nvPr/>
        </p:nvSpPr>
        <p:spPr>
          <a:xfrm>
            <a:off x="11874225" y="21289421"/>
            <a:ext cx="3988341" cy="523220"/>
          </a:xfrm>
          <a:prstGeom prst="rect">
            <a:avLst/>
          </a:prstGeom>
          <a:noFill/>
        </p:spPr>
        <p:txBody>
          <a:bodyPr wrap="square" rtlCol="0">
            <a:spAutoFit/>
          </a:bodyPr>
          <a:lstStyle/>
          <a:p>
            <a:r>
              <a:rPr lang="fr-FR" sz="2800" i="1" dirty="0"/>
              <a:t>L</a:t>
            </a:r>
            <a:r>
              <a:rPr lang="fr-FR" sz="2800" i="1" dirty="0" smtClean="0"/>
              <a:t>e</a:t>
            </a:r>
            <a:r>
              <a:rPr lang="fr-FR" sz="2800" dirty="0" smtClean="0"/>
              <a:t> </a:t>
            </a:r>
            <a:r>
              <a:rPr lang="fr-FR" sz="2800" i="1" dirty="0"/>
              <a:t>logiciel</a:t>
            </a:r>
            <a:r>
              <a:rPr lang="fr-FR" sz="2800" dirty="0"/>
              <a:t> </a:t>
            </a:r>
            <a:r>
              <a:rPr lang="fr-FR" sz="2800" i="1" dirty="0"/>
              <a:t>Inkscape</a:t>
            </a:r>
            <a:endParaRPr lang="fr-FR" sz="2500" i="1" dirty="0">
              <a:latin typeface="Times New Roman" panose="02020603050405020304" pitchFamily="18" charset="0"/>
              <a:cs typeface="Times New Roman" panose="02020603050405020304" pitchFamily="18" charset="0"/>
            </a:endParaRPr>
          </a:p>
        </p:txBody>
      </p:sp>
      <p:sp>
        <p:nvSpPr>
          <p:cNvPr id="103" name="Flèche : droite 32">
            <a:extLst>
              <a:ext uri="{FF2B5EF4-FFF2-40B4-BE49-F238E27FC236}">
                <a16:creationId xmlns="" xmlns:a16="http://schemas.microsoft.com/office/drawing/2014/main" id="{E7768D08-6F4C-2515-A0B8-03A2256371A4}"/>
              </a:ext>
            </a:extLst>
          </p:cNvPr>
          <p:cNvSpPr/>
          <p:nvPr/>
        </p:nvSpPr>
        <p:spPr>
          <a:xfrm>
            <a:off x="20568935" y="18758705"/>
            <a:ext cx="885727" cy="933097"/>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Flèche : droite 32">
            <a:extLst>
              <a:ext uri="{FF2B5EF4-FFF2-40B4-BE49-F238E27FC236}">
                <a16:creationId xmlns="" xmlns:a16="http://schemas.microsoft.com/office/drawing/2014/main" id="{E7768D08-6F4C-2515-A0B8-03A2256371A4}"/>
              </a:ext>
            </a:extLst>
          </p:cNvPr>
          <p:cNvSpPr/>
          <p:nvPr/>
        </p:nvSpPr>
        <p:spPr>
          <a:xfrm>
            <a:off x="15419702" y="18758706"/>
            <a:ext cx="885727" cy="933097"/>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5" name="image27.jpeg"/>
          <p:cNvPicPr/>
          <p:nvPr/>
        </p:nvPicPr>
        <p:blipFill>
          <a:blip r:embed="rId25" cstate="print"/>
          <a:stretch>
            <a:fillRect/>
          </a:stretch>
        </p:blipFill>
        <p:spPr>
          <a:xfrm>
            <a:off x="16342509" y="17462110"/>
            <a:ext cx="4192588" cy="3464446"/>
          </a:xfrm>
          <a:prstGeom prst="rect">
            <a:avLst/>
          </a:prstGeom>
        </p:spPr>
      </p:pic>
      <p:sp>
        <p:nvSpPr>
          <p:cNvPr id="106" name="ZoneTexte 105"/>
          <p:cNvSpPr txBox="1"/>
          <p:nvPr/>
        </p:nvSpPr>
        <p:spPr>
          <a:xfrm>
            <a:off x="17072569" y="21126696"/>
            <a:ext cx="3158531" cy="954107"/>
          </a:xfrm>
          <a:prstGeom prst="rect">
            <a:avLst/>
          </a:prstGeom>
          <a:noFill/>
        </p:spPr>
        <p:txBody>
          <a:bodyPr wrap="square" rtlCol="0">
            <a:spAutoFit/>
          </a:bodyPr>
          <a:lstStyle/>
          <a:p>
            <a:r>
              <a:rPr lang="fr-FR" sz="2800" i="1" dirty="0" smtClean="0"/>
              <a:t>Dessin sous extension G -CODE</a:t>
            </a:r>
            <a:endParaRPr lang="fr-FR" sz="2500" i="1" dirty="0">
              <a:latin typeface="Times New Roman" panose="02020603050405020304" pitchFamily="18" charset="0"/>
              <a:cs typeface="Times New Roman" panose="02020603050405020304" pitchFamily="18" charset="0"/>
            </a:endParaRPr>
          </a:p>
        </p:txBody>
      </p:sp>
      <p:pic>
        <p:nvPicPr>
          <p:cNvPr id="107" name="image28.jpeg"/>
          <p:cNvPicPr/>
          <p:nvPr/>
        </p:nvPicPr>
        <p:blipFill>
          <a:blip r:embed="rId26" cstate="print"/>
          <a:stretch>
            <a:fillRect/>
          </a:stretch>
        </p:blipFill>
        <p:spPr>
          <a:xfrm>
            <a:off x="21488500" y="17462111"/>
            <a:ext cx="4929549" cy="3464446"/>
          </a:xfrm>
          <a:prstGeom prst="rect">
            <a:avLst/>
          </a:prstGeom>
        </p:spPr>
      </p:pic>
      <p:sp>
        <p:nvSpPr>
          <p:cNvPr id="108" name="ZoneTexte 107"/>
          <p:cNvSpPr txBox="1"/>
          <p:nvPr/>
        </p:nvSpPr>
        <p:spPr>
          <a:xfrm>
            <a:off x="22539423" y="21227476"/>
            <a:ext cx="2827702" cy="523220"/>
          </a:xfrm>
          <a:prstGeom prst="rect">
            <a:avLst/>
          </a:prstGeom>
          <a:noFill/>
        </p:spPr>
        <p:txBody>
          <a:bodyPr wrap="square" rtlCol="0">
            <a:spAutoFit/>
          </a:bodyPr>
          <a:lstStyle/>
          <a:p>
            <a:r>
              <a:rPr lang="fr-FR" sz="2800" i="1" dirty="0" smtClean="0"/>
              <a:t>Traitement GCTRL</a:t>
            </a:r>
            <a:endParaRPr lang="fr-FR" sz="2500" i="1" dirty="0">
              <a:latin typeface="Times New Roman" panose="02020603050405020304" pitchFamily="18" charset="0"/>
              <a:cs typeface="Times New Roman" panose="02020603050405020304" pitchFamily="18" charset="0"/>
            </a:endParaRPr>
          </a:p>
        </p:txBody>
      </p:sp>
      <p:sp>
        <p:nvSpPr>
          <p:cNvPr id="109" name="Flèche : droite 32">
            <a:extLst>
              <a:ext uri="{FF2B5EF4-FFF2-40B4-BE49-F238E27FC236}">
                <a16:creationId xmlns="" xmlns:a16="http://schemas.microsoft.com/office/drawing/2014/main" id="{E7768D08-6F4C-2515-A0B8-03A2256371A4}"/>
              </a:ext>
            </a:extLst>
          </p:cNvPr>
          <p:cNvSpPr/>
          <p:nvPr/>
        </p:nvSpPr>
        <p:spPr>
          <a:xfrm>
            <a:off x="26489492" y="18609838"/>
            <a:ext cx="885727" cy="933097"/>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ZoneTexte 70"/>
          <p:cNvSpPr txBox="1"/>
          <p:nvPr/>
        </p:nvSpPr>
        <p:spPr>
          <a:xfrm>
            <a:off x="28134543" y="21227476"/>
            <a:ext cx="2827702" cy="523220"/>
          </a:xfrm>
          <a:prstGeom prst="rect">
            <a:avLst/>
          </a:prstGeom>
          <a:noFill/>
        </p:spPr>
        <p:txBody>
          <a:bodyPr wrap="square" rtlCol="0">
            <a:spAutoFit/>
          </a:bodyPr>
          <a:lstStyle/>
          <a:p>
            <a:r>
              <a:rPr lang="fr-FR" sz="2800" i="1" dirty="0" smtClean="0"/>
              <a:t>La machine  CNC</a:t>
            </a:r>
            <a:endParaRPr lang="fr-FR" sz="2500" i="1" dirty="0">
              <a:latin typeface="Times New Roman" panose="02020603050405020304" pitchFamily="18" charset="0"/>
              <a:cs typeface="Times New Roman" panose="02020603050405020304" pitchFamily="18" charset="0"/>
            </a:endParaRPr>
          </a:p>
        </p:txBody>
      </p:sp>
      <p:pic>
        <p:nvPicPr>
          <p:cNvPr id="4" name="Image 3"/>
          <p:cNvPicPr>
            <a:picLocks noChangeAspect="1"/>
          </p:cNvPicPr>
          <p:nvPr/>
        </p:nvPicPr>
        <p:blipFill>
          <a:blip r:embed="rId22"/>
          <a:stretch>
            <a:fillRect/>
          </a:stretch>
        </p:blipFill>
        <p:spPr>
          <a:xfrm>
            <a:off x="3538528" y="25314938"/>
            <a:ext cx="2548127" cy="1650673"/>
          </a:xfrm>
          <a:prstGeom prst="rect">
            <a:avLst/>
          </a:prstGeom>
        </p:spPr>
      </p:pic>
      <p:sp>
        <p:nvSpPr>
          <p:cNvPr id="6" name="ZoneTexte 5"/>
          <p:cNvSpPr txBox="1"/>
          <p:nvPr/>
        </p:nvSpPr>
        <p:spPr>
          <a:xfrm>
            <a:off x="3923318" y="27100093"/>
            <a:ext cx="1632855" cy="584775"/>
          </a:xfrm>
          <a:prstGeom prst="rect">
            <a:avLst/>
          </a:prstGeom>
          <a:noFill/>
        </p:spPr>
        <p:txBody>
          <a:bodyPr wrap="square" rtlCol="0">
            <a:spAutoFit/>
          </a:bodyPr>
          <a:lstStyle/>
          <a:p>
            <a:r>
              <a:rPr lang="fr-FR" sz="2500" b="1" dirty="0" smtClean="0">
                <a:latin typeface="Times New Roman" panose="02020603050405020304" pitchFamily="18" charset="0"/>
                <a:cs typeface="Times New Roman" panose="02020603050405020304" pitchFamily="18" charset="0"/>
              </a:rPr>
              <a:t>Le </a:t>
            </a:r>
            <a:r>
              <a:rPr lang="fr-FR" sz="3200" b="1" dirty="0">
                <a:latin typeface="Times New Roman" panose="02020603050405020304" pitchFamily="18" charset="0"/>
                <a:cs typeface="Times New Roman" panose="02020603050405020304" pitchFamily="18" charset="0"/>
              </a:rPr>
              <a:t>stylo</a:t>
            </a:r>
          </a:p>
        </p:txBody>
      </p:sp>
      <p:sp>
        <p:nvSpPr>
          <p:cNvPr id="9" name="ZoneTexte 8"/>
          <p:cNvSpPr txBox="1"/>
          <p:nvPr/>
        </p:nvSpPr>
        <p:spPr>
          <a:xfrm>
            <a:off x="11232905" y="8654638"/>
            <a:ext cx="2409654" cy="523220"/>
          </a:xfrm>
          <a:prstGeom prst="rect">
            <a:avLst/>
          </a:prstGeom>
          <a:noFill/>
        </p:spPr>
        <p:txBody>
          <a:bodyPr wrap="square" rtlCol="0">
            <a:spAutoFit/>
          </a:bodyPr>
          <a:lstStyle/>
          <a:p>
            <a:r>
              <a:rPr lang="fr-FR" sz="2800" i="1" dirty="0">
                <a:latin typeface="Times New Roman" panose="02020603050405020304" pitchFamily="18" charset="0"/>
                <a:cs typeface="Times New Roman" panose="02020603050405020304" pitchFamily="18" charset="0"/>
              </a:rPr>
              <a:t>Lecteur DVD </a:t>
            </a:r>
            <a:endParaRPr lang="fr-FR" sz="2500" dirty="0">
              <a:latin typeface="Times New Roman" panose="02020603050405020304" pitchFamily="18" charset="0"/>
              <a:cs typeface="Times New Roman" panose="02020603050405020304" pitchFamily="18" charset="0"/>
            </a:endParaRPr>
          </a:p>
        </p:txBody>
      </p:sp>
      <p:sp>
        <p:nvSpPr>
          <p:cNvPr id="76" name="ZoneTexte 75"/>
          <p:cNvSpPr txBox="1"/>
          <p:nvPr/>
        </p:nvSpPr>
        <p:spPr>
          <a:xfrm>
            <a:off x="18560347" y="12231808"/>
            <a:ext cx="5066280" cy="524013"/>
          </a:xfrm>
          <a:prstGeom prst="rect">
            <a:avLst/>
          </a:prstGeom>
          <a:noFill/>
        </p:spPr>
        <p:txBody>
          <a:bodyPr wrap="square" rtlCol="0">
            <a:spAutoFit/>
          </a:bodyPr>
          <a:lstStyle/>
          <a:p>
            <a:r>
              <a:rPr lang="fr-FR" sz="2800" i="1" dirty="0" smtClean="0">
                <a:latin typeface="Times New Roman" panose="02020603050405020304" pitchFamily="18" charset="0"/>
                <a:cs typeface="Times New Roman" panose="02020603050405020304" pitchFamily="18" charset="0"/>
              </a:rPr>
              <a:t>Assemblage ressort-stylo</a:t>
            </a:r>
            <a:endParaRPr lang="fr-FR" sz="2500" dirty="0">
              <a:latin typeface="Times New Roman" panose="02020603050405020304" pitchFamily="18" charset="0"/>
              <a:cs typeface="Times New Roman" panose="02020603050405020304" pitchFamily="18" charset="0"/>
            </a:endParaRPr>
          </a:p>
        </p:txBody>
      </p:sp>
      <p:sp>
        <p:nvSpPr>
          <p:cNvPr id="77" name="ZoneTexte 76"/>
          <p:cNvSpPr txBox="1"/>
          <p:nvPr/>
        </p:nvSpPr>
        <p:spPr>
          <a:xfrm>
            <a:off x="11232904" y="12389614"/>
            <a:ext cx="5876054" cy="978386"/>
          </a:xfrm>
          <a:prstGeom prst="rect">
            <a:avLst/>
          </a:prstGeom>
          <a:noFill/>
        </p:spPr>
        <p:txBody>
          <a:bodyPr wrap="square" rtlCol="0">
            <a:spAutoFit/>
          </a:bodyPr>
          <a:lstStyle/>
          <a:p>
            <a:r>
              <a:rPr lang="fr-FR" sz="2800" i="1" dirty="0">
                <a:latin typeface="Times New Roman" panose="02020603050405020304" pitchFamily="18" charset="0"/>
                <a:cs typeface="Times New Roman" panose="02020603050405020304" pitchFamily="18" charset="0"/>
              </a:rPr>
              <a:t>Création du mécanisme de mouvement vertical pour le stylo </a:t>
            </a:r>
            <a:r>
              <a:rPr lang="fr-FR" sz="2800" i="1" dirty="0" smtClean="0">
                <a:latin typeface="Times New Roman" panose="02020603050405020304" pitchFamily="18" charset="0"/>
                <a:cs typeface="Times New Roman" panose="02020603050405020304" pitchFamily="18" charset="0"/>
              </a:rPr>
              <a:t> </a:t>
            </a:r>
            <a:endParaRPr lang="fr-FR" sz="2500" dirty="0">
              <a:latin typeface="Times New Roman" panose="02020603050405020304" pitchFamily="18" charset="0"/>
              <a:cs typeface="Times New Roman" panose="02020603050405020304" pitchFamily="18" charset="0"/>
            </a:endParaRPr>
          </a:p>
        </p:txBody>
      </p:sp>
      <p:sp>
        <p:nvSpPr>
          <p:cNvPr id="79" name="ZoneTexte 78"/>
          <p:cNvSpPr txBox="1"/>
          <p:nvPr/>
        </p:nvSpPr>
        <p:spPr>
          <a:xfrm>
            <a:off x="25953003" y="8531044"/>
            <a:ext cx="5645052" cy="954107"/>
          </a:xfrm>
          <a:prstGeom prst="rect">
            <a:avLst/>
          </a:prstGeom>
          <a:noFill/>
        </p:spPr>
        <p:txBody>
          <a:bodyPr wrap="square" rtlCol="0">
            <a:spAutoFit/>
          </a:bodyPr>
          <a:lstStyle/>
          <a:p>
            <a:r>
              <a:rPr lang="fr-FR" sz="2800" i="1" dirty="0">
                <a:latin typeface="Times New Roman" panose="02020603050405020304" pitchFamily="18" charset="0"/>
                <a:cs typeface="Times New Roman" panose="02020603050405020304" pitchFamily="18" charset="0"/>
              </a:rPr>
              <a:t>Assemblage de la structure moteur au support de l'axe x et y </a:t>
            </a:r>
            <a:r>
              <a:rPr lang="fr-FR" sz="2800" i="1" dirty="0" smtClean="0">
                <a:latin typeface="Times New Roman" panose="02020603050405020304" pitchFamily="18" charset="0"/>
                <a:cs typeface="Times New Roman" panose="02020603050405020304" pitchFamily="18" charset="0"/>
              </a:rPr>
              <a:t> </a:t>
            </a:r>
            <a:endParaRPr lang="fr-FR" sz="2500" dirty="0">
              <a:latin typeface="Times New Roman" panose="02020603050405020304" pitchFamily="18" charset="0"/>
              <a:cs typeface="Times New Roman" panose="02020603050405020304" pitchFamily="18" charset="0"/>
            </a:endParaRPr>
          </a:p>
        </p:txBody>
      </p:sp>
      <p:sp>
        <p:nvSpPr>
          <p:cNvPr id="81" name="ZoneTexte 80"/>
          <p:cNvSpPr txBox="1"/>
          <p:nvPr/>
        </p:nvSpPr>
        <p:spPr>
          <a:xfrm>
            <a:off x="22045226" y="8567912"/>
            <a:ext cx="3907777" cy="981669"/>
          </a:xfrm>
          <a:prstGeom prst="rect">
            <a:avLst/>
          </a:prstGeom>
          <a:noFill/>
        </p:spPr>
        <p:txBody>
          <a:bodyPr wrap="square" rtlCol="0">
            <a:spAutoFit/>
          </a:bodyPr>
          <a:lstStyle/>
          <a:p>
            <a:r>
              <a:rPr lang="fr-FR" sz="2800" i="1" dirty="0">
                <a:latin typeface="Times New Roman" panose="02020603050405020304" pitchFamily="18" charset="0"/>
                <a:cs typeface="Times New Roman" panose="02020603050405020304" pitchFamily="18" charset="0"/>
              </a:rPr>
              <a:t>Supports pour les axes X et Y </a:t>
            </a:r>
            <a:r>
              <a:rPr lang="fr-FR" sz="2800" i="1" dirty="0" smtClean="0">
                <a:latin typeface="Times New Roman" panose="02020603050405020304" pitchFamily="18" charset="0"/>
                <a:cs typeface="Times New Roman" panose="02020603050405020304" pitchFamily="18" charset="0"/>
              </a:rPr>
              <a:t> </a:t>
            </a:r>
            <a:endParaRPr lang="fr-FR" sz="2500" dirty="0">
              <a:latin typeface="Times New Roman" panose="02020603050405020304" pitchFamily="18" charset="0"/>
              <a:cs typeface="Times New Roman" panose="02020603050405020304" pitchFamily="18" charset="0"/>
            </a:endParaRPr>
          </a:p>
        </p:txBody>
      </p:sp>
      <p:sp>
        <p:nvSpPr>
          <p:cNvPr id="82" name="ZoneTexte 81"/>
          <p:cNvSpPr txBox="1"/>
          <p:nvPr/>
        </p:nvSpPr>
        <p:spPr>
          <a:xfrm>
            <a:off x="17961363" y="8617062"/>
            <a:ext cx="3849766" cy="958789"/>
          </a:xfrm>
          <a:prstGeom prst="rect">
            <a:avLst/>
          </a:prstGeom>
          <a:noFill/>
        </p:spPr>
        <p:txBody>
          <a:bodyPr wrap="square" rtlCol="0">
            <a:spAutoFit/>
          </a:bodyPr>
          <a:lstStyle/>
          <a:p>
            <a:r>
              <a:rPr lang="fr-FR" sz="2800" i="1" dirty="0">
                <a:latin typeface="Times New Roman" panose="02020603050405020304" pitchFamily="18" charset="0"/>
                <a:cs typeface="Times New Roman" panose="02020603050405020304" pitchFamily="18" charset="0"/>
              </a:rPr>
              <a:t>Connexion de moteur pas à pas </a:t>
            </a:r>
            <a:endParaRPr lang="fr-FR" sz="2500" dirty="0">
              <a:latin typeface="Times New Roman" panose="02020603050405020304" pitchFamily="18" charset="0"/>
              <a:cs typeface="Times New Roman" panose="02020603050405020304" pitchFamily="18" charset="0"/>
            </a:endParaRPr>
          </a:p>
        </p:txBody>
      </p:sp>
      <p:sp>
        <p:nvSpPr>
          <p:cNvPr id="83" name="ZoneTexte 82"/>
          <p:cNvSpPr txBox="1"/>
          <p:nvPr/>
        </p:nvSpPr>
        <p:spPr>
          <a:xfrm>
            <a:off x="14510786" y="8686414"/>
            <a:ext cx="2734750" cy="523220"/>
          </a:xfrm>
          <a:prstGeom prst="rect">
            <a:avLst/>
          </a:prstGeom>
          <a:noFill/>
        </p:spPr>
        <p:txBody>
          <a:bodyPr wrap="square" rtlCol="0">
            <a:spAutoFit/>
          </a:bodyPr>
          <a:lstStyle/>
          <a:p>
            <a:r>
              <a:rPr lang="fr-FR" sz="2800" i="1" dirty="0">
                <a:latin typeface="Times New Roman" panose="02020603050405020304" pitchFamily="18" charset="0"/>
                <a:cs typeface="Times New Roman" panose="02020603050405020304" pitchFamily="18" charset="0"/>
              </a:rPr>
              <a:t>Moteur pas à pas </a:t>
            </a:r>
            <a:r>
              <a:rPr lang="fr-FR" sz="2800" i="1" dirty="0" smtClean="0">
                <a:latin typeface="Times New Roman" panose="02020603050405020304" pitchFamily="18" charset="0"/>
                <a:cs typeface="Times New Roman" panose="02020603050405020304" pitchFamily="18" charset="0"/>
              </a:rPr>
              <a:t> </a:t>
            </a:r>
            <a:endParaRPr lang="fr-FR" sz="2500" dirty="0">
              <a:latin typeface="Times New Roman" panose="02020603050405020304" pitchFamily="18" charset="0"/>
              <a:cs typeface="Times New Roman" panose="02020603050405020304" pitchFamily="18" charset="0"/>
            </a:endParaRPr>
          </a:p>
        </p:txBody>
      </p:sp>
      <p:sp>
        <p:nvSpPr>
          <p:cNvPr id="96" name="ZoneTexte 95"/>
          <p:cNvSpPr txBox="1"/>
          <p:nvPr/>
        </p:nvSpPr>
        <p:spPr>
          <a:xfrm>
            <a:off x="22893698" y="14761610"/>
            <a:ext cx="6653102" cy="954107"/>
          </a:xfrm>
          <a:prstGeom prst="rect">
            <a:avLst/>
          </a:prstGeom>
          <a:noFill/>
        </p:spPr>
        <p:txBody>
          <a:bodyPr wrap="square" rtlCol="0">
            <a:spAutoFit/>
          </a:bodyPr>
          <a:lstStyle/>
          <a:p>
            <a:r>
              <a:rPr lang="fr-FR" sz="2800" i="1" dirty="0"/>
              <a:t>Assemblage Carte Arduino moteur et contrôleur moteur pas à </a:t>
            </a:r>
            <a:r>
              <a:rPr lang="fr-FR" sz="2800" i="1" dirty="0" smtClean="0"/>
              <a:t>pa</a:t>
            </a:r>
            <a:r>
              <a:rPr lang="fr-FR" sz="2800" i="1" dirty="0">
                <a:latin typeface="Times New Roman" panose="02020603050405020304" pitchFamily="18" charset="0"/>
                <a:cs typeface="Times New Roman" panose="02020603050405020304" pitchFamily="18" charset="0"/>
              </a:rPr>
              <a:t>s</a:t>
            </a:r>
            <a:endParaRPr lang="fr-FR" sz="2500" dirty="0">
              <a:latin typeface="Times New Roman" panose="02020603050405020304" pitchFamily="18" charset="0"/>
              <a:cs typeface="Times New Roman" panose="02020603050405020304" pitchFamily="18" charset="0"/>
            </a:endParaRPr>
          </a:p>
        </p:txBody>
      </p:sp>
      <p:sp>
        <p:nvSpPr>
          <p:cNvPr id="98" name="ZoneTexte 97"/>
          <p:cNvSpPr txBox="1"/>
          <p:nvPr/>
        </p:nvSpPr>
        <p:spPr>
          <a:xfrm>
            <a:off x="26184883" y="12219685"/>
            <a:ext cx="3951664" cy="523220"/>
          </a:xfrm>
          <a:prstGeom prst="rect">
            <a:avLst/>
          </a:prstGeom>
          <a:noFill/>
        </p:spPr>
        <p:txBody>
          <a:bodyPr wrap="square" rtlCol="0">
            <a:spAutoFit/>
          </a:bodyPr>
          <a:lstStyle/>
          <a:p>
            <a:r>
              <a:rPr lang="fr-FR" sz="2800" i="1" dirty="0" smtClean="0">
                <a:latin typeface="Times New Roman" panose="02020603050405020304" pitchFamily="18" charset="0"/>
                <a:cs typeface="Times New Roman" panose="02020603050405020304" pitchFamily="18" charset="0"/>
              </a:rPr>
              <a:t>Fixation du support stylo</a:t>
            </a:r>
            <a:endParaRPr lang="fr-FR" sz="2500" dirty="0">
              <a:latin typeface="Times New Roman" panose="02020603050405020304" pitchFamily="18" charset="0"/>
              <a:cs typeface="Times New Roman" panose="02020603050405020304" pitchFamily="18" charset="0"/>
            </a:endParaRPr>
          </a:p>
        </p:txBody>
      </p:sp>
      <p:pic>
        <p:nvPicPr>
          <p:cNvPr id="101" name="image21.jpeg"/>
          <p:cNvPicPr/>
          <p:nvPr/>
        </p:nvPicPr>
        <p:blipFill>
          <a:blip r:embed="rId27" cstate="print"/>
          <a:stretch>
            <a:fillRect/>
          </a:stretch>
        </p:blipFill>
        <p:spPr>
          <a:xfrm>
            <a:off x="23344703" y="13094935"/>
            <a:ext cx="3073346" cy="1563946"/>
          </a:xfrm>
          <a:prstGeom prst="rect">
            <a:avLst/>
          </a:prstGeom>
        </p:spPr>
      </p:pic>
      <p:sp>
        <p:nvSpPr>
          <p:cNvPr id="110" name="Flèche : droite 32">
            <a:extLst>
              <a:ext uri="{FF2B5EF4-FFF2-40B4-BE49-F238E27FC236}">
                <a16:creationId xmlns="" xmlns:a16="http://schemas.microsoft.com/office/drawing/2014/main" id="{E7768D08-6F4C-2515-A0B8-03A2256371A4}"/>
              </a:ext>
            </a:extLst>
          </p:cNvPr>
          <p:cNvSpPr/>
          <p:nvPr/>
        </p:nvSpPr>
        <p:spPr>
          <a:xfrm>
            <a:off x="21908283" y="13423170"/>
            <a:ext cx="885727" cy="933097"/>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ZoneTexte 111"/>
          <p:cNvSpPr txBox="1"/>
          <p:nvPr/>
        </p:nvSpPr>
        <p:spPr>
          <a:xfrm>
            <a:off x="18048247" y="14882459"/>
            <a:ext cx="5296456" cy="523220"/>
          </a:xfrm>
          <a:prstGeom prst="rect">
            <a:avLst/>
          </a:prstGeom>
          <a:noFill/>
        </p:spPr>
        <p:txBody>
          <a:bodyPr wrap="square" rtlCol="0">
            <a:spAutoFit/>
          </a:bodyPr>
          <a:lstStyle/>
          <a:p>
            <a:r>
              <a:rPr lang="fr-FR" sz="2800" i="1" dirty="0" smtClean="0">
                <a:latin typeface="Times New Roman" panose="02020603050405020304" pitchFamily="18" charset="0"/>
                <a:cs typeface="Times New Roman" panose="02020603050405020304" pitchFamily="18" charset="0"/>
              </a:rPr>
              <a:t>Fixation du support servomoteur </a:t>
            </a:r>
            <a:endParaRPr lang="fr-FR" sz="2500" dirty="0">
              <a:latin typeface="Times New Roman" panose="02020603050405020304" pitchFamily="18" charset="0"/>
              <a:cs typeface="Times New Roman" panose="02020603050405020304" pitchFamily="18" charset="0"/>
            </a:endParaRPr>
          </a:p>
        </p:txBody>
      </p:sp>
      <p:pic>
        <p:nvPicPr>
          <p:cNvPr id="12" name="Image 11"/>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7597784" y="16647641"/>
            <a:ext cx="4094913" cy="4278915"/>
          </a:xfrm>
          <a:prstGeom prst="rect">
            <a:avLst/>
          </a:prstGeom>
        </p:spPr>
      </p:pic>
    </p:spTree>
    <p:extLst>
      <p:ext uri="{BB962C8B-B14F-4D97-AF65-F5344CB8AC3E}">
        <p14:creationId xmlns:p14="http://schemas.microsoft.com/office/powerpoint/2010/main" val="1078292462"/>
      </p:ext>
    </p:extLst>
  </p:cSld>
  <p:clrMapOvr>
    <a:masterClrMapping/>
  </p:clrMapOvr>
  <p:timing>
    <p:tnLst>
      <p:par>
        <p:cTn id="1" dur="indefinite" restart="never" nodeType="tmRoot"/>
      </p:par>
    </p:tnLst>
  </p:timing>
</p:sld>
</file>

<file path=ppt/theme/theme1.xml><?xml version="1.0" encoding="utf-8"?>
<a:theme xmlns:a="http://schemas.openxmlformats.org/drawingml/2006/main" name="36x48-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2208</TotalTime>
  <Words>385</Words>
  <Application>Microsoft Office PowerPoint</Application>
  <PresentationFormat>Personnalisé</PresentationFormat>
  <Paragraphs>111</Paragraphs>
  <Slides>1</Slides>
  <Notes>1</Notes>
  <HiddenSlides>0</HiddenSlides>
  <MMClips>0</MMClips>
  <ScaleCrop>false</ScaleCrop>
  <HeadingPairs>
    <vt:vector size="6" baseType="variant">
      <vt:variant>
        <vt:lpstr>Polices utilisées</vt:lpstr>
      </vt:variant>
      <vt:variant>
        <vt:i4>8</vt:i4>
      </vt:variant>
      <vt:variant>
        <vt:lpstr>Thème</vt:lpstr>
      </vt:variant>
      <vt:variant>
        <vt:i4>2</vt:i4>
      </vt:variant>
      <vt:variant>
        <vt:lpstr>Titres des diapositives</vt:lpstr>
      </vt:variant>
      <vt:variant>
        <vt:i4>1</vt:i4>
      </vt:variant>
    </vt:vector>
  </HeadingPairs>
  <TitlesOfParts>
    <vt:vector size="11" baseType="lpstr">
      <vt:lpstr>Arial</vt:lpstr>
      <vt:lpstr>Arial Black</vt:lpstr>
      <vt:lpstr>Calibri</vt:lpstr>
      <vt:lpstr>Calibri Light</vt:lpstr>
      <vt:lpstr>Helvetica</vt:lpstr>
      <vt:lpstr>Helvetica Light</vt:lpstr>
      <vt:lpstr>Times New Roman</vt:lpstr>
      <vt:lpstr>Trebuchet MS</vt:lpstr>
      <vt:lpstr>36x48-Template</vt:lpstr>
      <vt:lpstr>Without guides</vt:lpstr>
      <vt:lpstr>Présentation PowerPoint</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PowerPoint Presentation</dc:title>
  <dc:subject>Research poster presentation template</dc:subject>
  <dc:creator>PosterPresentations.com</dc:creator>
  <cp:keywords>36x48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Compte Microsoft</cp:lastModifiedBy>
  <cp:revision>100</cp:revision>
  <dcterms:created xsi:type="dcterms:W3CDTF">2012-02-03T19:11:35Z</dcterms:created>
  <dcterms:modified xsi:type="dcterms:W3CDTF">2024-06-06T19:40:04Z</dcterms:modified>
  <cp:category>Research poster templates</cp:category>
</cp:coreProperties>
</file>